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5"/>
  </p:sldMasterIdLst>
  <p:notesMasterIdLst>
    <p:notesMasterId r:id="rId8"/>
  </p:notesMasterIdLst>
  <p:sldIdLst>
    <p:sldId id="10733" r:id="rId6"/>
    <p:sldId id="10734" r:id="rId7"/>
  </p:sldIdLst>
  <p:sldSz cx="24387175" cy="13716000"/>
  <p:notesSz cx="70104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itillium Web" panose="00000300000000000000" pitchFamily="2" charset="0"/>
      <p:regular r:id="rId13"/>
      <p:bold r:id="rId14"/>
      <p:italic r:id="rId15"/>
      <p:boldItalic r:id="rId16"/>
    </p:embeddedFont>
    <p:embeddedFont>
      <p:font typeface="Titillium WebLight" panose="00000400000000000000" pitchFamily="2" charset="0"/>
      <p:regular r:id="rId17"/>
      <p:bold r:id="rId18"/>
      <p:italic r:id="rId19"/>
      <p:boldItalic r:id="rId20"/>
    </p:embeddedFont>
    <p:embeddedFont>
      <p:font typeface="Titillium WebSemiBold" panose="000007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9" userDrawn="1">
          <p15:clr>
            <a:srgbClr val="A4A3A4"/>
          </p15:clr>
        </p15:guide>
        <p15:guide id="2" pos="945" userDrawn="1">
          <p15:clr>
            <a:srgbClr val="A4A3A4"/>
          </p15:clr>
        </p15:guide>
        <p15:guide id="3" pos="4415" userDrawn="1">
          <p15:clr>
            <a:srgbClr val="A4A3A4"/>
          </p15:clr>
        </p15:guide>
        <p15:guide id="4" pos="13201" userDrawn="1">
          <p15:clr>
            <a:srgbClr val="A4A3A4"/>
          </p15:clr>
        </p15:guide>
        <p15:guide id="5" orient="horz" pos="3685" userDrawn="1">
          <p15:clr>
            <a:srgbClr val="A4A3A4"/>
          </p15:clr>
        </p15:guide>
        <p15:guide id="6" orient="horz" pos="3118" userDrawn="1">
          <p15:clr>
            <a:srgbClr val="A4A3A4"/>
          </p15:clr>
        </p15:guide>
        <p15:guide id="7" orient="horz" pos="61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CAF"/>
    <a:srgbClr val="FEC221"/>
    <a:srgbClr val="FFFFFF"/>
    <a:srgbClr val="01A1AF"/>
    <a:srgbClr val="00AEAF"/>
    <a:srgbClr val="99B1B9"/>
    <a:srgbClr val="64A70B"/>
    <a:srgbClr val="EEEEEE"/>
    <a:srgbClr val="EFEFEF"/>
    <a:srgbClr val="F4F4F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ACACE9-44C6-4D0C-9FDF-64F0DBA139B9}" v="3" dt="2023-06-20T17:31:59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5703" autoAdjust="0"/>
  </p:normalViewPr>
  <p:slideViewPr>
    <p:cSldViewPr snapToGrid="0">
      <p:cViewPr varScale="1">
        <p:scale>
          <a:sx n="59" d="100"/>
          <a:sy n="59" d="100"/>
        </p:scale>
        <p:origin x="2309" y="91"/>
      </p:cViewPr>
      <p:guideLst>
        <p:guide orient="horz" pos="2869"/>
        <p:guide pos="945"/>
        <p:guide pos="4415"/>
        <p:guide pos="13201"/>
        <p:guide orient="horz" pos="3685"/>
        <p:guide orient="horz" pos="3118"/>
        <p:guide orient="horz" pos="61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slide" Target="slides/slide2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Master" Target="slideMasters/slideMaster1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customXml" Target="../customXml/item4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6C2B65-95C8-412A-B757-5B6B1D2B40A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F4479A-03DC-4C16-A246-86DD846AA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1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4479A-03DC-4C16-A246-86DD846AA5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85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4479A-03DC-4C16-A246-86DD846AA5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2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910368"/>
            <a:ext cx="24387175" cy="52832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430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0216" y="5843016"/>
            <a:ext cx="16056864" cy="1097280"/>
          </a:xfrm>
        </p:spPr>
        <p:txBody>
          <a:bodyPr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216" y="7370064"/>
            <a:ext cx="13972032" cy="79552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4800" baseline="0">
                <a:solidFill>
                  <a:schemeClr val="tx1"/>
                </a:solidFill>
                <a:latin typeface="Titillium WebSemiBold" panose="00000700000000000000" pitchFamily="2" charset="0"/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SierraLogo_R_Stacked_CMYK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844" y="11432579"/>
            <a:ext cx="2940738" cy="161457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27648" y="9144000"/>
            <a:ext cx="8558784" cy="493776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aseline="0">
                <a:latin typeface="+mn-lt"/>
              </a:defRPr>
            </a:lvl1pPr>
          </a:lstStyle>
          <a:p>
            <a:r>
              <a:rPr lang="en-US"/>
              <a:t>Click to insert date</a:t>
            </a:r>
          </a:p>
        </p:txBody>
      </p:sp>
    </p:spTree>
    <p:extLst>
      <p:ext uri="{BB962C8B-B14F-4D97-AF65-F5344CB8AC3E}">
        <p14:creationId xmlns:p14="http://schemas.microsoft.com/office/powerpoint/2010/main" val="251089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48" y="731520"/>
            <a:ext cx="22384512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SierraLogo_R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99" y="12750802"/>
            <a:ext cx="2860884" cy="531757"/>
          </a:xfrm>
          <a:prstGeom prst="rect">
            <a:avLst/>
          </a:prstGeom>
        </p:spPr>
      </p:pic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2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2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447739" y="2404872"/>
            <a:ext cx="10835640" cy="10177272"/>
          </a:xfrm>
        </p:spPr>
        <p:txBody>
          <a:bodyPr/>
          <a:lstStyle>
            <a:lvl1pPr marL="857250" marR="0" indent="-857250" algn="l" defTabSz="1088639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buSzTx/>
              <a:buFont typeface="Arial"/>
              <a:buChar char="•"/>
              <a:tabLst/>
              <a:defRPr baseline="0"/>
            </a:lvl1pPr>
            <a:lvl2pPr marL="1543050" indent="-547688">
              <a:defRPr/>
            </a:lvl2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13134914" y="2404872"/>
            <a:ext cx="10835640" cy="10177272"/>
          </a:xfrm>
        </p:spPr>
        <p:txBody>
          <a:bodyPr/>
          <a:lstStyle>
            <a:lvl1pPr marL="857250" marR="0" indent="-857250" algn="l" defTabSz="1088639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buSzTx/>
              <a:buFont typeface="Arial"/>
              <a:buChar char="•"/>
              <a:tabLst/>
              <a:defRPr baseline="0"/>
            </a:lvl1pPr>
            <a:lvl2pPr marL="1543050" indent="-547688">
              <a:defRPr/>
            </a:lvl2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6FF1E0-F97C-4576-B775-D5A5D00CB199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2254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48" y="731520"/>
            <a:ext cx="22384512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E0DAD2F-585B-4B9E-873F-1A32B81BA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13270" y="11782042"/>
            <a:ext cx="2048773" cy="14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1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48" y="731520"/>
            <a:ext cx="22384512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SierraLogo_R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99" y="12750802"/>
            <a:ext cx="2860884" cy="531757"/>
          </a:xfrm>
          <a:prstGeom prst="rect">
            <a:avLst/>
          </a:prstGeom>
        </p:spPr>
      </p:pic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1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1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527048" y="2396359"/>
            <a:ext cx="22384512" cy="794582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3700" baseline="0"/>
            </a:lvl1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AB0D23-F841-4716-8F0E-1001C20B1F2F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4222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48" y="731520"/>
            <a:ext cx="22384512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SierraLogo_R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99" y="12750802"/>
            <a:ext cx="2860884" cy="531757"/>
          </a:xfrm>
          <a:prstGeom prst="rect">
            <a:avLst/>
          </a:prstGeom>
        </p:spPr>
      </p:pic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1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1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527048" y="2122636"/>
            <a:ext cx="22384512" cy="85133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3700" baseline="0">
                <a:latin typeface="Titillium WebSemiBold" panose="00000700000000000000" pitchFamily="2" charset="0"/>
              </a:defRPr>
            </a:lvl1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1513490" y="3596746"/>
            <a:ext cx="22398070" cy="822739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3700" baseline="0"/>
            </a:lvl1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D8D1D-D4CC-47E2-8355-B4072AC4F53B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46147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EEEE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483" y="3405288"/>
            <a:ext cx="16139126" cy="8009789"/>
          </a:xfrm>
          <a:prstGeom prst="rect">
            <a:avLst/>
          </a:prstGeom>
        </p:spPr>
      </p:pic>
      <p:pic>
        <p:nvPicPr>
          <p:cNvPr id="7" name="Picture 6" descr="SierraLogo_R_horiz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99" y="12750802"/>
            <a:ext cx="2860884" cy="531757"/>
          </a:xfrm>
          <a:prstGeom prst="rect">
            <a:avLst/>
          </a:prstGeom>
        </p:spPr>
      </p:pic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1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1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sp>
        <p:nvSpPr>
          <p:cNvPr id="6" name="Round Single Corner Rectangle 5"/>
          <p:cNvSpPr/>
          <p:nvPr userDrawn="1"/>
        </p:nvSpPr>
        <p:spPr>
          <a:xfrm rot="5400000">
            <a:off x="10230083" y="472440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9" name="Round Single Corner Rectangle 8"/>
          <p:cNvSpPr/>
          <p:nvPr userDrawn="1"/>
        </p:nvSpPr>
        <p:spPr>
          <a:xfrm rot="5400000">
            <a:off x="13021910" y="472440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10" name="Round Single Corner Rectangle 9"/>
          <p:cNvSpPr/>
          <p:nvPr userDrawn="1"/>
        </p:nvSpPr>
        <p:spPr>
          <a:xfrm rot="5400000">
            <a:off x="15813737" y="472440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11" name="Round Single Corner Rectangle 10"/>
          <p:cNvSpPr/>
          <p:nvPr userDrawn="1"/>
        </p:nvSpPr>
        <p:spPr>
          <a:xfrm rot="5400000">
            <a:off x="18605564" y="472440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12" name="Round Single Corner Rectangle 11"/>
          <p:cNvSpPr/>
          <p:nvPr userDrawn="1"/>
        </p:nvSpPr>
        <p:spPr>
          <a:xfrm rot="5400000">
            <a:off x="21397391" y="472440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13" name="Round Single Corner Rectangle 12"/>
          <p:cNvSpPr/>
          <p:nvPr userDrawn="1"/>
        </p:nvSpPr>
        <p:spPr>
          <a:xfrm rot="5400000">
            <a:off x="10230083" y="10070033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14" name="Round Single Corner Rectangle 13"/>
          <p:cNvSpPr/>
          <p:nvPr userDrawn="1"/>
        </p:nvSpPr>
        <p:spPr>
          <a:xfrm rot="5400000">
            <a:off x="13021910" y="10070033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15" name="Round Single Corner Rectangle 14"/>
          <p:cNvSpPr/>
          <p:nvPr userDrawn="1"/>
        </p:nvSpPr>
        <p:spPr>
          <a:xfrm rot="5400000">
            <a:off x="15813737" y="10070033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16" name="Round Single Corner Rectangle 15"/>
          <p:cNvSpPr/>
          <p:nvPr userDrawn="1"/>
        </p:nvSpPr>
        <p:spPr>
          <a:xfrm rot="5400000">
            <a:off x="18605564" y="10070033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17" name="Round Single Corner Rectangle 16"/>
          <p:cNvSpPr/>
          <p:nvPr userDrawn="1"/>
        </p:nvSpPr>
        <p:spPr>
          <a:xfrm rot="5400000">
            <a:off x="21397391" y="10070033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18" name="Round Single Corner Rectangle 17"/>
          <p:cNvSpPr/>
          <p:nvPr userDrawn="1"/>
        </p:nvSpPr>
        <p:spPr>
          <a:xfrm rot="5400000">
            <a:off x="10230083" y="7717746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19" name="Round Single Corner Rectangle 18"/>
          <p:cNvSpPr/>
          <p:nvPr userDrawn="1"/>
        </p:nvSpPr>
        <p:spPr>
          <a:xfrm rot="5400000">
            <a:off x="13021910" y="7717746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20" name="Round Single Corner Rectangle 19"/>
          <p:cNvSpPr/>
          <p:nvPr userDrawn="1"/>
        </p:nvSpPr>
        <p:spPr>
          <a:xfrm rot="5400000">
            <a:off x="15813737" y="7717746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21" name="Round Single Corner Rectangle 20"/>
          <p:cNvSpPr/>
          <p:nvPr userDrawn="1"/>
        </p:nvSpPr>
        <p:spPr>
          <a:xfrm rot="5400000">
            <a:off x="18605564" y="7717746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22" name="Round Single Corner Rectangle 21"/>
          <p:cNvSpPr/>
          <p:nvPr userDrawn="1"/>
        </p:nvSpPr>
        <p:spPr>
          <a:xfrm rot="5400000">
            <a:off x="21397391" y="7717746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23" name="Round Single Corner Rectangle 22"/>
          <p:cNvSpPr/>
          <p:nvPr userDrawn="1"/>
        </p:nvSpPr>
        <p:spPr>
          <a:xfrm rot="5400000">
            <a:off x="10230083" y="5272033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24" name="Round Single Corner Rectangle 23"/>
          <p:cNvSpPr/>
          <p:nvPr userDrawn="1"/>
        </p:nvSpPr>
        <p:spPr>
          <a:xfrm rot="5400000">
            <a:off x="13021910" y="5272033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25" name="Round Single Corner Rectangle 24"/>
          <p:cNvSpPr/>
          <p:nvPr userDrawn="1"/>
        </p:nvSpPr>
        <p:spPr>
          <a:xfrm rot="5400000">
            <a:off x="15813737" y="5272033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26" name="Round Single Corner Rectangle 25"/>
          <p:cNvSpPr/>
          <p:nvPr userDrawn="1"/>
        </p:nvSpPr>
        <p:spPr>
          <a:xfrm rot="5400000">
            <a:off x="18605564" y="5272033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27" name="Round Single Corner Rectangle 26"/>
          <p:cNvSpPr/>
          <p:nvPr userDrawn="1"/>
        </p:nvSpPr>
        <p:spPr>
          <a:xfrm rot="5400000">
            <a:off x="21397391" y="5272033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28" name="Round Single Corner Rectangle 27"/>
          <p:cNvSpPr/>
          <p:nvPr userDrawn="1"/>
        </p:nvSpPr>
        <p:spPr>
          <a:xfrm rot="5400000">
            <a:off x="10230083" y="2857258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29" name="Round Single Corner Rectangle 28"/>
          <p:cNvSpPr/>
          <p:nvPr userDrawn="1"/>
        </p:nvSpPr>
        <p:spPr>
          <a:xfrm rot="5400000">
            <a:off x="13021910" y="2857258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30" name="Round Single Corner Rectangle 29"/>
          <p:cNvSpPr/>
          <p:nvPr userDrawn="1"/>
        </p:nvSpPr>
        <p:spPr>
          <a:xfrm rot="5400000">
            <a:off x="15813737" y="2857258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31" name="Round Single Corner Rectangle 30"/>
          <p:cNvSpPr/>
          <p:nvPr userDrawn="1"/>
        </p:nvSpPr>
        <p:spPr>
          <a:xfrm rot="5400000">
            <a:off x="18605564" y="2857258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32" name="Round Single Corner Rectangle 31"/>
          <p:cNvSpPr/>
          <p:nvPr userDrawn="1"/>
        </p:nvSpPr>
        <p:spPr>
          <a:xfrm rot="5400000">
            <a:off x="21397391" y="2857258"/>
            <a:ext cx="2011680" cy="2286000"/>
          </a:xfrm>
          <a:prstGeom prst="round1Rect">
            <a:avLst>
              <a:gd name="adj" fmla="val 15152"/>
            </a:avLst>
          </a:prstGeom>
          <a:solidFill>
            <a:schemeClr val="bg1"/>
          </a:solidFill>
          <a:ln w="12700">
            <a:solidFill>
              <a:srgbClr val="E4E4E4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51BA1C-426F-4E0A-90A0-F5EFB5846928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09725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155945" y="2184400"/>
            <a:ext cx="6300020" cy="9144000"/>
          </a:xfrm>
          <a:prstGeom prst="rect">
            <a:avLst/>
          </a:prstGeom>
          <a:noFill/>
          <a:ln w="6350" cmpd="sng">
            <a:solidFill>
              <a:srgbClr val="A0ACAF"/>
            </a:solidFill>
          </a:ln>
        </p:spPr>
        <p:txBody>
          <a:bodyPr rot="0" spcFirstLastPara="0" vertOverflow="overflow" horzOverflow="overflow" vert="horz" wrap="none" lIns="243852" tIns="121926" rIns="243852" bIns="121926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4300" err="1"/>
          </a:p>
        </p:txBody>
      </p:sp>
      <p:sp>
        <p:nvSpPr>
          <p:cNvPr id="10" name="Rectangle 9"/>
          <p:cNvSpPr/>
          <p:nvPr userDrawn="1"/>
        </p:nvSpPr>
        <p:spPr>
          <a:xfrm>
            <a:off x="16014277" y="2184400"/>
            <a:ext cx="6300020" cy="9144000"/>
          </a:xfrm>
          <a:prstGeom prst="rect">
            <a:avLst/>
          </a:prstGeom>
          <a:noFill/>
          <a:ln w="6350" cmpd="sng">
            <a:solidFill>
              <a:srgbClr val="A0ACAF"/>
            </a:solidFill>
          </a:ln>
        </p:spPr>
        <p:txBody>
          <a:bodyPr rot="0" spcFirstLastPara="0" vertOverflow="overflow" horzOverflow="overflow" vert="horz" wrap="none" lIns="243852" tIns="121926" rIns="243852" bIns="121926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4300" err="1"/>
          </a:p>
        </p:txBody>
      </p:sp>
      <p:sp>
        <p:nvSpPr>
          <p:cNvPr id="11" name="Rectangle 10"/>
          <p:cNvSpPr/>
          <p:nvPr userDrawn="1"/>
        </p:nvSpPr>
        <p:spPr>
          <a:xfrm>
            <a:off x="9104577" y="2184400"/>
            <a:ext cx="6300020" cy="9144000"/>
          </a:xfrm>
          <a:prstGeom prst="rect">
            <a:avLst/>
          </a:prstGeom>
          <a:noFill/>
          <a:ln w="6350" cmpd="sng">
            <a:solidFill>
              <a:srgbClr val="A0ACAF"/>
            </a:solidFill>
          </a:ln>
        </p:spPr>
        <p:txBody>
          <a:bodyPr rot="0" spcFirstLastPara="0" vertOverflow="overflow" horzOverflow="overflow" vert="horz" wrap="none" lIns="243852" tIns="121926" rIns="243852" bIns="121926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430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48" y="731520"/>
            <a:ext cx="22384512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SierraLogo_R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99" y="12750802"/>
            <a:ext cx="2860884" cy="531757"/>
          </a:xfrm>
          <a:prstGeom prst="rect">
            <a:avLst/>
          </a:prstGeom>
        </p:spPr>
      </p:pic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1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1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2852738" y="3401568"/>
            <a:ext cx="5157787" cy="7425182"/>
          </a:xfrm>
        </p:spPr>
        <p:txBody>
          <a:bodyPr/>
          <a:lstStyle>
            <a:lvl1pPr marL="0" indent="0">
              <a:buFontTx/>
              <a:buNone/>
              <a:defRPr sz="3700" baseline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296507" y="2414396"/>
            <a:ext cx="4270248" cy="987171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Tx/>
              <a:buNone/>
              <a:defRPr sz="3700" baseline="0">
                <a:latin typeface="Titillium WebSemiBold" panose="000007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16605314" y="3401568"/>
            <a:ext cx="5157787" cy="7425182"/>
          </a:xfrm>
        </p:spPr>
        <p:txBody>
          <a:bodyPr/>
          <a:lstStyle>
            <a:lvl1pPr marL="0" indent="0">
              <a:buFontTx/>
              <a:buNone/>
              <a:defRPr sz="3700" baseline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7049083" y="2414396"/>
            <a:ext cx="4270248" cy="987171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Tx/>
              <a:buNone/>
              <a:defRPr sz="3700" baseline="0">
                <a:latin typeface="Titillium WebSemiBold" panose="000007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9706065" y="3401567"/>
            <a:ext cx="5157787" cy="7425182"/>
          </a:xfrm>
        </p:spPr>
        <p:txBody>
          <a:bodyPr/>
          <a:lstStyle>
            <a:lvl1pPr marL="0" indent="0">
              <a:buFontTx/>
              <a:buNone/>
              <a:defRPr sz="3700" baseline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0149834" y="2414395"/>
            <a:ext cx="4270248" cy="987171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Tx/>
              <a:buNone/>
              <a:defRPr sz="3700" baseline="0">
                <a:latin typeface="Titillium WebSemiBold" panose="000007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8C3E0E-8DDD-4C6E-B1D4-35BE1F9503A2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92999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 3 BU Customer W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erraLogo_R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99" y="12750802"/>
            <a:ext cx="2860884" cy="531757"/>
          </a:xfrm>
          <a:prstGeom prst="rect">
            <a:avLst/>
          </a:prstGeom>
        </p:spPr>
      </p:pic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1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1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727233" y="2743200"/>
            <a:ext cx="0" cy="9144000"/>
          </a:xfrm>
          <a:prstGeom prst="line">
            <a:avLst/>
          </a:prstGeom>
          <a:ln w="6350" cmpd="sng">
            <a:solidFill>
              <a:srgbClr val="99B1B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6042433" y="2667000"/>
            <a:ext cx="0" cy="9144000"/>
          </a:xfrm>
          <a:prstGeom prst="line">
            <a:avLst/>
          </a:prstGeom>
          <a:ln w="6350" cmpd="sng">
            <a:solidFill>
              <a:srgbClr val="99B1B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2176272" y="7772400"/>
            <a:ext cx="6099048" cy="40386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3600" baseline="0"/>
            </a:lvl1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9491472" y="7772400"/>
            <a:ext cx="6099048" cy="4038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3600" baseline="0"/>
            </a:lvl1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6806672" y="7772400"/>
            <a:ext cx="6099048" cy="4038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3600" baseline="0"/>
            </a:lvl1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2176272" y="2743200"/>
            <a:ext cx="6099048" cy="6583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4000" baseline="0">
                <a:latin typeface="Titillium WebSemiBold" panose="00000700000000000000" pitchFamily="2" charset="0"/>
              </a:defRPr>
            </a:lvl1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9491472" y="2743200"/>
            <a:ext cx="6099048" cy="6583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4000" baseline="0">
                <a:latin typeface="Titillium WebSemiBold" panose="00000700000000000000" pitchFamily="2" charset="0"/>
              </a:defRPr>
            </a:lvl1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5"/>
          </p:nvPr>
        </p:nvSpPr>
        <p:spPr>
          <a:xfrm>
            <a:off x="16808259" y="2743200"/>
            <a:ext cx="6099048" cy="7315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4000" baseline="0">
                <a:latin typeface="Titillium WebSemiBold" panose="00000700000000000000" pitchFamily="2" charset="0"/>
              </a:defRPr>
            </a:lvl1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176272" y="4572000"/>
            <a:ext cx="5715000" cy="267004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527333" y="4572000"/>
            <a:ext cx="5715000" cy="267004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6842534" y="4572000"/>
            <a:ext cx="5715000" cy="267004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7048" y="731520"/>
            <a:ext cx="22384512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3DFE72-F3A3-4190-A41E-26FBCE71BE94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74411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 Applicati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48" y="731520"/>
            <a:ext cx="22384512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SierraLogo_R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99" y="12750802"/>
            <a:ext cx="2860884" cy="531757"/>
          </a:xfrm>
          <a:prstGeom prst="rect">
            <a:avLst/>
          </a:prstGeom>
        </p:spPr>
      </p:pic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1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1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430768" y="2670048"/>
            <a:ext cx="0" cy="9144000"/>
          </a:xfrm>
          <a:prstGeom prst="line">
            <a:avLst/>
          </a:prstGeom>
          <a:ln w="6350" cmpd="sng">
            <a:solidFill>
              <a:srgbClr val="99B1B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6005857" y="2667000"/>
            <a:ext cx="0" cy="9144000"/>
          </a:xfrm>
          <a:prstGeom prst="line">
            <a:avLst/>
          </a:prstGeom>
          <a:ln w="6350" cmpd="sng">
            <a:solidFill>
              <a:srgbClr val="99B1B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559053" y="5760720"/>
            <a:ext cx="6099048" cy="64008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3200" baseline="0">
                <a:latin typeface="Titillium WebSemiBold" panose="00000700000000000000" pitchFamily="2" charset="0"/>
              </a:defRPr>
            </a:lvl1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Click to edit bold heading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9134856" y="5760720"/>
            <a:ext cx="6099048" cy="64008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3200" baseline="0">
                <a:latin typeface="Titillium WebSemiBold" panose="00000700000000000000" pitchFamily="2" charset="0"/>
              </a:defRPr>
            </a:lvl1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Click to edit bold heading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6741949" y="5760720"/>
            <a:ext cx="6099048" cy="64008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3200" baseline="0">
                <a:latin typeface="Titillium WebSemiBold" panose="00000700000000000000" pitchFamily="2" charset="0"/>
              </a:defRPr>
            </a:lvl1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Click to edit bold 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575412" y="2670682"/>
            <a:ext cx="6135624" cy="267004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6705373" y="2670682"/>
            <a:ext cx="6135624" cy="267004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098280" y="2670682"/>
            <a:ext cx="6135624" cy="267004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559053" y="6400800"/>
            <a:ext cx="6099048" cy="223113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3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9098280" y="6400800"/>
            <a:ext cx="6099048" cy="223113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3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16705373" y="6400800"/>
            <a:ext cx="6099048" cy="223113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3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D0A2-7C3D-4B5F-9F7A-DB530027A0E7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24585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 Applications x3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48" y="731520"/>
            <a:ext cx="22384512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SierraLogo_R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99" y="12750802"/>
            <a:ext cx="2860884" cy="531757"/>
          </a:xfrm>
          <a:prstGeom prst="rect">
            <a:avLst/>
          </a:prstGeom>
        </p:spPr>
      </p:pic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1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1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125243" y="2670682"/>
            <a:ext cx="0" cy="9144000"/>
          </a:xfrm>
          <a:prstGeom prst="line">
            <a:avLst/>
          </a:prstGeom>
          <a:ln w="6350" cmpd="sng">
            <a:solidFill>
              <a:srgbClr val="99B1B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6283951" y="2670682"/>
            <a:ext cx="0" cy="9144000"/>
          </a:xfrm>
          <a:prstGeom prst="line">
            <a:avLst/>
          </a:prstGeom>
          <a:ln w="6350" cmpd="sng">
            <a:solidFill>
              <a:srgbClr val="99B1B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11128" y="5779008"/>
            <a:ext cx="6099048" cy="64008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3200" baseline="0">
                <a:latin typeface="Titillium WebSemiBold" panose="00000700000000000000" pitchFamily="2" charset="0"/>
              </a:defRPr>
            </a:lvl1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Click to edit bold heading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9198864" y="5779008"/>
            <a:ext cx="6099048" cy="64008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3200" baseline="0">
                <a:latin typeface="Titillium WebSemiBold" panose="00000700000000000000" pitchFamily="2" charset="0"/>
              </a:defRPr>
            </a:lvl1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Click to edit bold heading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7299019" y="5779008"/>
            <a:ext cx="6099048" cy="64008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3200" baseline="0">
                <a:latin typeface="Titillium WebSemiBold" panose="00000700000000000000" pitchFamily="2" charset="0"/>
              </a:defRPr>
            </a:lvl1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Click to edit bold 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2670682"/>
            <a:ext cx="8046720" cy="267004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6349472" y="2670682"/>
            <a:ext cx="8046720" cy="267004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74736" y="2670682"/>
            <a:ext cx="8046720" cy="267004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011128" y="6419088"/>
            <a:ext cx="6099048" cy="223113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3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9162288" y="6419088"/>
            <a:ext cx="6099048" cy="223113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3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17262443" y="6419088"/>
            <a:ext cx="6099048" cy="223113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3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CAB10E-2F3C-4DA6-9AAF-12D388E7512E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64224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39448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8448"/>
            <a:ext cx="10049256" cy="14752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448" y="3383280"/>
            <a:ext cx="10049256" cy="9116568"/>
          </a:xfrm>
        </p:spPr>
        <p:txBody>
          <a:bodyPr/>
          <a:lstStyle>
            <a:lvl1pPr inden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sz="5300" baseline="0">
                <a:solidFill>
                  <a:schemeClr val="tx1"/>
                </a:solidFill>
              </a:defRPr>
            </a:lvl1pPr>
            <a:lvl2pPr marL="603504" indent="-457200">
              <a:spcAft>
                <a:spcPts val="2400"/>
              </a:spcAft>
              <a:defRPr sz="4000" baseline="0">
                <a:solidFill>
                  <a:schemeClr val="tx1"/>
                </a:solidFill>
              </a:defRPr>
            </a:lvl2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1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1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20749033" y="12750802"/>
            <a:ext cx="2821015" cy="531757"/>
            <a:chOff x="20749033" y="12750802"/>
            <a:chExt cx="2821015" cy="53175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9033" y="12750802"/>
              <a:ext cx="2821015" cy="5317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9033" y="12750802"/>
              <a:ext cx="2821015" cy="531757"/>
            </a:xfrm>
            <a:prstGeom prst="rect">
              <a:avLst/>
            </a:prstGeom>
          </p:spPr>
        </p:pic>
      </p:grp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139448" y="0"/>
            <a:ext cx="12247727" cy="137160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2893040" y="12009120"/>
            <a:ext cx="2895600" cy="127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677763-02B8-4195-AB15-7CFE3C093ADD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8894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1625813" y="5435600"/>
            <a:ext cx="15450019" cy="1101680"/>
          </a:xfrm>
          <a:prstGeom prst="rect">
            <a:avLst/>
          </a:prstGeom>
        </p:spPr>
        <p:txBody>
          <a:bodyPr/>
          <a:lstStyle>
            <a:lvl1pPr algn="l">
              <a:defRPr b="0" baseline="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27848" y="7125955"/>
            <a:ext cx="15447983" cy="7988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Tx/>
              <a:buNone/>
              <a:defRPr sz="3700">
                <a:solidFill>
                  <a:srgbClr val="000000"/>
                </a:solidFill>
                <a:latin typeface="+mn-lt"/>
                <a:cs typeface="Titillium WebLight" panose="000004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050" y="-24077"/>
            <a:ext cx="10593834" cy="5595631"/>
          </a:xfrm>
          <a:prstGeom prst="rect">
            <a:avLst/>
          </a:prstGeom>
        </p:spPr>
      </p:pic>
      <p:pic>
        <p:nvPicPr>
          <p:cNvPr id="8" name="Picture 7" descr="SierraLogo_R_horiz_RGB.eps">
            <a:extLst>
              <a:ext uri="{FF2B5EF4-FFF2-40B4-BE49-F238E27FC236}">
                <a16:creationId xmlns:a16="http://schemas.microsoft.com/office/drawing/2014/main" id="{BB25CB0E-6265-4C48-8A78-0FB0CB6648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99" y="12750802"/>
            <a:ext cx="2860884" cy="5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34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42788" cy="137160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2143232" y="0"/>
            <a:ext cx="12243943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0247" y="1298448"/>
            <a:ext cx="9509760" cy="12618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1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1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0749033" y="12750802"/>
            <a:ext cx="2821015" cy="531757"/>
            <a:chOff x="20749033" y="12750802"/>
            <a:chExt cx="2821015" cy="531757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9033" y="12750802"/>
              <a:ext cx="2821015" cy="5317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9033" y="12750802"/>
              <a:ext cx="2821015" cy="531757"/>
            </a:xfrm>
            <a:prstGeom prst="rect">
              <a:avLst/>
            </a:prstGeom>
          </p:spPr>
        </p:pic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65E7EE-A6EB-4869-B58C-931BEDF58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0792" y="3383280"/>
            <a:ext cx="10049256" cy="9116568"/>
          </a:xfrm>
        </p:spPr>
        <p:txBody>
          <a:bodyPr/>
          <a:lstStyle>
            <a:lvl1pPr inden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sz="5300" baseline="0">
                <a:solidFill>
                  <a:schemeClr val="tx1"/>
                </a:solidFill>
              </a:defRPr>
            </a:lvl1pPr>
            <a:lvl2pPr marL="603504" indent="-457200">
              <a:spcAft>
                <a:spcPts val="2400"/>
              </a:spcAft>
              <a:defRPr sz="4000" baseline="0">
                <a:solidFill>
                  <a:schemeClr val="tx1"/>
                </a:solidFill>
              </a:defRPr>
            </a:lvl2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0D6595-10FF-450D-8856-33F4C04EDD81}"/>
              </a:ext>
            </a:extLst>
          </p:cNvPr>
          <p:cNvSpPr/>
          <p:nvPr userDrawn="1"/>
        </p:nvSpPr>
        <p:spPr>
          <a:xfrm>
            <a:off x="1366059" y="11226409"/>
            <a:ext cx="2895600" cy="127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CBB7A-294D-4F77-B227-D32ACE94E228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67287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39613" y="0"/>
            <a:ext cx="12247562" cy="137160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39448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48" y="1572768"/>
            <a:ext cx="10177272" cy="8485632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1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1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7048" y="10515600"/>
            <a:ext cx="9509760" cy="1127760"/>
          </a:xfrm>
        </p:spPr>
        <p:txBody>
          <a:bodyPr/>
          <a:lstStyle>
            <a:lvl1pPr indent="0">
              <a:lnSpc>
                <a:spcPct val="100000"/>
              </a:lnSpc>
              <a:spcAft>
                <a:spcPts val="0"/>
              </a:spcAft>
              <a:buNone/>
              <a:defRPr sz="4800" baseline="0">
                <a:solidFill>
                  <a:schemeClr val="tx1"/>
                </a:solidFill>
              </a:defRPr>
            </a:lvl1pPr>
            <a:lvl2pPr marL="603504" indent="-457200">
              <a:spcAft>
                <a:spcPts val="2400"/>
              </a:spcAft>
              <a:defRPr sz="4000" baseline="0">
                <a:solidFill>
                  <a:schemeClr val="bg1"/>
                </a:solidFill>
              </a:defRPr>
            </a:lvl2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Click to edit customer name,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1" y="1572768"/>
            <a:ext cx="495413" cy="34297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20749033" y="12750802"/>
            <a:ext cx="2821015" cy="531757"/>
            <a:chOff x="20749033" y="12750802"/>
            <a:chExt cx="2821015" cy="531757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9033" y="12750802"/>
              <a:ext cx="2821015" cy="5317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9033" y="12750802"/>
              <a:ext cx="2821015" cy="53175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B2C65B7-7D73-495A-8690-B81BA7673142}"/>
              </a:ext>
            </a:extLst>
          </p:cNvPr>
          <p:cNvSpPr/>
          <p:nvPr userDrawn="1"/>
        </p:nvSpPr>
        <p:spPr>
          <a:xfrm>
            <a:off x="12893040" y="11226409"/>
            <a:ext cx="2895600" cy="127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6E40DA-1AF2-4B43-96FB-2260D5DC3121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07549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42788" cy="137160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2143232" y="0"/>
            <a:ext cx="12243943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4832" y="1572768"/>
            <a:ext cx="9509760" cy="84856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1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1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514832" y="10515600"/>
            <a:ext cx="9509760" cy="1127760"/>
          </a:xfrm>
        </p:spPr>
        <p:txBody>
          <a:bodyPr/>
          <a:lstStyle>
            <a:lvl1pPr indent="0">
              <a:lnSpc>
                <a:spcPct val="100000"/>
              </a:lnSpc>
              <a:spcAft>
                <a:spcPts val="0"/>
              </a:spcAft>
              <a:buNone/>
              <a:defRPr sz="4800" baseline="0">
                <a:solidFill>
                  <a:schemeClr val="tx1"/>
                </a:solidFill>
              </a:defRPr>
            </a:lvl1pPr>
            <a:lvl2pPr marL="603504" indent="-457200">
              <a:spcAft>
                <a:spcPts val="2400"/>
              </a:spcAft>
              <a:defRPr sz="4000" baseline="0">
                <a:solidFill>
                  <a:schemeClr val="bg1"/>
                </a:solidFill>
              </a:defRPr>
            </a:lvl2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Click to edit customer name,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883" y="1572768"/>
            <a:ext cx="495413" cy="34297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20749033" y="12750802"/>
            <a:ext cx="2821015" cy="531757"/>
            <a:chOff x="20749033" y="12750802"/>
            <a:chExt cx="2821015" cy="531757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9033" y="12750802"/>
              <a:ext cx="2821015" cy="5317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9033" y="12750802"/>
              <a:ext cx="2821015" cy="531757"/>
            </a:xfrm>
            <a:prstGeom prst="rect">
              <a:avLst/>
            </a:prstGeom>
          </p:spPr>
        </p:pic>
      </p:grpSp>
      <p:pic>
        <p:nvPicPr>
          <p:cNvPr id="14" name="Picture 13" descr="SierraLogo_R_horiz_RGB.eps">
            <a:extLst>
              <a:ext uri="{FF2B5EF4-FFF2-40B4-BE49-F238E27FC236}">
                <a16:creationId xmlns:a16="http://schemas.microsoft.com/office/drawing/2014/main" id="{BDDCED0B-F222-463B-AC1C-9BAFFE1FA6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99" y="12750802"/>
            <a:ext cx="2860884" cy="5317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DF5086-79A7-4C3F-A5AE-F03765A03067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52945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 Case Study x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2097512" y="0"/>
            <a:ext cx="12243943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359152"/>
            <a:ext cx="12106656" cy="5065776"/>
          </a:xfrm>
        </p:spPr>
        <p:txBody>
          <a:bodyPr/>
          <a:lstStyle>
            <a:lvl1pPr marL="0" indent="0">
              <a:buFontTx/>
              <a:buNone/>
              <a:defRPr sz="57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1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1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0749033" y="12750802"/>
            <a:ext cx="2821015" cy="531757"/>
            <a:chOff x="20749033" y="12750802"/>
            <a:chExt cx="2821015" cy="531757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9033" y="12750802"/>
              <a:ext cx="2821015" cy="5317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9033" y="12750802"/>
              <a:ext cx="2821015" cy="531757"/>
            </a:xfrm>
            <a:prstGeom prst="rect">
              <a:avLst/>
            </a:prstGeom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860550" y="9656350"/>
            <a:ext cx="9843770" cy="2669762"/>
          </a:xfrm>
        </p:spPr>
        <p:txBody>
          <a:bodyPr/>
          <a:lstStyle>
            <a:lvl1pPr marL="0" indent="0">
              <a:buFontTx/>
              <a:buNone/>
              <a:defRPr sz="43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62090" y="417559"/>
            <a:ext cx="4904853" cy="661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3700" b="0" i="0" cap="all" baseline="0">
                <a:solidFill>
                  <a:schemeClr val="tx1"/>
                </a:solidFill>
                <a:latin typeface="Titillium Web" panose="00000500000000000000" pitchFamily="2" charset="0"/>
              </a:rPr>
              <a:t>Case study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28029" y="417559"/>
            <a:ext cx="4904853" cy="661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3700" b="0" i="0" cap="all" baseline="0">
                <a:solidFill>
                  <a:schemeClr val="bg1"/>
                </a:solidFill>
                <a:latin typeface="Titillium Web" panose="00000500000000000000" pitchFamily="2" charset="0"/>
              </a:rPr>
              <a:t>Case study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2097512" y="2359152"/>
            <a:ext cx="12243816" cy="5065776"/>
          </a:xfrm>
        </p:spPr>
        <p:txBody>
          <a:bodyPr/>
          <a:lstStyle>
            <a:lvl1pPr marL="0" indent="0">
              <a:buFontTx/>
              <a:buNone/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861707" y="7900702"/>
            <a:ext cx="9842613" cy="1645634"/>
          </a:xfrm>
        </p:spPr>
        <p:txBody>
          <a:bodyPr/>
          <a:lstStyle>
            <a:lvl1pPr marL="0" indent="0">
              <a:buFontTx/>
              <a:buNone/>
              <a:defRPr sz="5700" b="0" i="0" baseline="0">
                <a:solidFill>
                  <a:schemeClr val="tx1"/>
                </a:solidFill>
                <a:latin typeface="Titillium WebLight" panose="000004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2826873" y="9656350"/>
            <a:ext cx="9843770" cy="2669762"/>
          </a:xfrm>
        </p:spPr>
        <p:txBody>
          <a:bodyPr/>
          <a:lstStyle>
            <a:lvl1pPr marL="0" indent="0">
              <a:buFontTx/>
              <a:buNone/>
              <a:defRPr sz="43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2828030" y="7900702"/>
            <a:ext cx="9842613" cy="1645634"/>
          </a:xfrm>
        </p:spPr>
        <p:txBody>
          <a:bodyPr/>
          <a:lstStyle>
            <a:lvl1pPr marL="0" indent="0">
              <a:buFontTx/>
              <a:buNone/>
              <a:defRPr sz="5700" b="0" i="0" baseline="0">
                <a:solidFill>
                  <a:schemeClr val="bg1"/>
                </a:solidFill>
                <a:latin typeface="Titillium WebLight" panose="000004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5D964-D382-40A3-A92C-B9842AD5DB7B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30768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erraLogo_R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99" y="12750802"/>
            <a:ext cx="2860884" cy="531757"/>
          </a:xfrm>
          <a:prstGeom prst="rect">
            <a:avLst/>
          </a:prstGeom>
        </p:spPr>
      </p:pic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1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1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0E28B-37E1-40A3-B027-16C7D58FD7A2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863584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p : Special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04978D-BDC3-4043-A135-2FA6F4415AEF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A0ACA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00"/>
              <a:t>SPECIAL LAYOUTS FOR THIS DECK APPEAR NEXT</a:t>
            </a:r>
          </a:p>
        </p:txBody>
      </p:sp>
    </p:spTree>
    <p:extLst>
      <p:ext uri="{BB962C8B-B14F-4D97-AF65-F5344CB8AC3E}">
        <p14:creationId xmlns:p14="http://schemas.microsoft.com/office/powerpoint/2010/main" val="1654543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 Background Picture Fi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48" y="731520"/>
            <a:ext cx="22384512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1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1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35E30E-96FA-4A94-B4BB-BA87E09A398E}"/>
              </a:ext>
            </a:extLst>
          </p:cNvPr>
          <p:cNvGrpSpPr>
            <a:grpSpLocks/>
          </p:cNvGrpSpPr>
          <p:nvPr userDrawn="1"/>
        </p:nvGrpSpPr>
        <p:grpSpPr>
          <a:xfrm>
            <a:off x="20730633" y="12753301"/>
            <a:ext cx="2857500" cy="529967"/>
            <a:chOff x="124945" y="4265917"/>
            <a:chExt cx="2538413" cy="471488"/>
          </a:xfrm>
          <a:solidFill>
            <a:schemeClr val="bg1"/>
          </a:solidFill>
        </p:grpSpPr>
        <p:grpSp>
          <p:nvGrpSpPr>
            <p:cNvPr id="6" name="(R)">
              <a:extLst>
                <a:ext uri="{FF2B5EF4-FFF2-40B4-BE49-F238E27FC236}">
                  <a16:creationId xmlns:a16="http://schemas.microsoft.com/office/drawing/2014/main" id="{9322C353-A058-43C6-9E52-935B4D95EEA5}"/>
                </a:ext>
              </a:extLst>
            </p:cNvPr>
            <p:cNvGrpSpPr/>
            <p:nvPr/>
          </p:nvGrpSpPr>
          <p:grpSpPr>
            <a:xfrm>
              <a:off x="2599858" y="4583417"/>
              <a:ext cx="41275" cy="39688"/>
              <a:chOff x="2598297" y="5079146"/>
              <a:chExt cx="41275" cy="39688"/>
            </a:xfrm>
            <a:grpFill/>
          </p:grpSpPr>
          <p:sp>
            <p:nvSpPr>
              <p:cNvPr id="26" name="( )">
                <a:extLst>
                  <a:ext uri="{FF2B5EF4-FFF2-40B4-BE49-F238E27FC236}">
                    <a16:creationId xmlns:a16="http://schemas.microsoft.com/office/drawing/2014/main" id="{D2B70742-2400-4BEB-BF45-F745FAD7C4E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98297" y="5079146"/>
                <a:ext cx="41275" cy="39688"/>
              </a:xfrm>
              <a:custGeom>
                <a:avLst/>
                <a:gdLst>
                  <a:gd name="T0" fmla="*/ 26 w 77"/>
                  <a:gd name="T1" fmla="*/ 1 h 75"/>
                  <a:gd name="T2" fmla="*/ 41 w 77"/>
                  <a:gd name="T3" fmla="*/ 0 h 75"/>
                  <a:gd name="T4" fmla="*/ 54 w 77"/>
                  <a:gd name="T5" fmla="*/ 3 h 75"/>
                  <a:gd name="T6" fmla="*/ 65 w 77"/>
                  <a:gd name="T7" fmla="*/ 10 h 75"/>
                  <a:gd name="T8" fmla="*/ 74 w 77"/>
                  <a:gd name="T9" fmla="*/ 23 h 75"/>
                  <a:gd name="T10" fmla="*/ 77 w 77"/>
                  <a:gd name="T11" fmla="*/ 38 h 75"/>
                  <a:gd name="T12" fmla="*/ 74 w 77"/>
                  <a:gd name="T13" fmla="*/ 52 h 75"/>
                  <a:gd name="T14" fmla="*/ 65 w 77"/>
                  <a:gd name="T15" fmla="*/ 65 h 75"/>
                  <a:gd name="T16" fmla="*/ 52 w 77"/>
                  <a:gd name="T17" fmla="*/ 74 h 75"/>
                  <a:gd name="T18" fmla="*/ 36 w 77"/>
                  <a:gd name="T19" fmla="*/ 75 h 75"/>
                  <a:gd name="T20" fmla="*/ 20 w 77"/>
                  <a:gd name="T21" fmla="*/ 71 h 75"/>
                  <a:gd name="T22" fmla="*/ 7 w 77"/>
                  <a:gd name="T23" fmla="*/ 61 h 75"/>
                  <a:gd name="T24" fmla="*/ 1 w 77"/>
                  <a:gd name="T25" fmla="*/ 49 h 75"/>
                  <a:gd name="T26" fmla="*/ 0 w 77"/>
                  <a:gd name="T27" fmla="*/ 35 h 75"/>
                  <a:gd name="T28" fmla="*/ 3 w 77"/>
                  <a:gd name="T29" fmla="*/ 22 h 75"/>
                  <a:gd name="T30" fmla="*/ 11 w 77"/>
                  <a:gd name="T31" fmla="*/ 9 h 75"/>
                  <a:gd name="T32" fmla="*/ 26 w 77"/>
                  <a:gd name="T33" fmla="*/ 1 h 75"/>
                  <a:gd name="T34" fmla="*/ 29 w 77"/>
                  <a:gd name="T35" fmla="*/ 9 h 75"/>
                  <a:gd name="T36" fmla="*/ 17 w 77"/>
                  <a:gd name="T37" fmla="*/ 14 h 75"/>
                  <a:gd name="T38" fmla="*/ 11 w 77"/>
                  <a:gd name="T39" fmla="*/ 26 h 75"/>
                  <a:gd name="T40" fmla="*/ 9 w 77"/>
                  <a:gd name="T41" fmla="*/ 39 h 75"/>
                  <a:gd name="T42" fmla="*/ 13 w 77"/>
                  <a:gd name="T43" fmla="*/ 52 h 75"/>
                  <a:gd name="T44" fmla="*/ 20 w 77"/>
                  <a:gd name="T45" fmla="*/ 62 h 75"/>
                  <a:gd name="T46" fmla="*/ 32 w 77"/>
                  <a:gd name="T47" fmla="*/ 67 h 75"/>
                  <a:gd name="T48" fmla="*/ 43 w 77"/>
                  <a:gd name="T49" fmla="*/ 67 h 75"/>
                  <a:gd name="T50" fmla="*/ 55 w 77"/>
                  <a:gd name="T51" fmla="*/ 62 h 75"/>
                  <a:gd name="T52" fmla="*/ 64 w 77"/>
                  <a:gd name="T53" fmla="*/ 54 h 75"/>
                  <a:gd name="T54" fmla="*/ 67 w 77"/>
                  <a:gd name="T55" fmla="*/ 41 h 75"/>
                  <a:gd name="T56" fmla="*/ 67 w 77"/>
                  <a:gd name="T57" fmla="*/ 29 h 75"/>
                  <a:gd name="T58" fmla="*/ 61 w 77"/>
                  <a:gd name="T59" fmla="*/ 17 h 75"/>
                  <a:gd name="T60" fmla="*/ 52 w 77"/>
                  <a:gd name="T61" fmla="*/ 10 h 75"/>
                  <a:gd name="T62" fmla="*/ 41 w 77"/>
                  <a:gd name="T63" fmla="*/ 7 h 75"/>
                  <a:gd name="T64" fmla="*/ 29 w 77"/>
                  <a:gd name="T65" fmla="*/ 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" h="75">
                    <a:moveTo>
                      <a:pt x="26" y="1"/>
                    </a:moveTo>
                    <a:lnTo>
                      <a:pt x="41" y="0"/>
                    </a:lnTo>
                    <a:lnTo>
                      <a:pt x="54" y="3"/>
                    </a:lnTo>
                    <a:lnTo>
                      <a:pt x="65" y="10"/>
                    </a:lnTo>
                    <a:lnTo>
                      <a:pt x="74" y="23"/>
                    </a:lnTo>
                    <a:lnTo>
                      <a:pt x="77" y="38"/>
                    </a:lnTo>
                    <a:lnTo>
                      <a:pt x="74" y="52"/>
                    </a:lnTo>
                    <a:lnTo>
                      <a:pt x="65" y="65"/>
                    </a:lnTo>
                    <a:lnTo>
                      <a:pt x="52" y="74"/>
                    </a:lnTo>
                    <a:lnTo>
                      <a:pt x="36" y="75"/>
                    </a:lnTo>
                    <a:lnTo>
                      <a:pt x="20" y="71"/>
                    </a:lnTo>
                    <a:lnTo>
                      <a:pt x="7" y="61"/>
                    </a:lnTo>
                    <a:lnTo>
                      <a:pt x="1" y="49"/>
                    </a:lnTo>
                    <a:lnTo>
                      <a:pt x="0" y="35"/>
                    </a:lnTo>
                    <a:lnTo>
                      <a:pt x="3" y="22"/>
                    </a:lnTo>
                    <a:lnTo>
                      <a:pt x="11" y="9"/>
                    </a:lnTo>
                    <a:lnTo>
                      <a:pt x="26" y="1"/>
                    </a:lnTo>
                    <a:close/>
                    <a:moveTo>
                      <a:pt x="29" y="9"/>
                    </a:moveTo>
                    <a:lnTo>
                      <a:pt x="17" y="14"/>
                    </a:lnTo>
                    <a:lnTo>
                      <a:pt x="11" y="26"/>
                    </a:lnTo>
                    <a:lnTo>
                      <a:pt x="9" y="39"/>
                    </a:lnTo>
                    <a:lnTo>
                      <a:pt x="13" y="52"/>
                    </a:lnTo>
                    <a:lnTo>
                      <a:pt x="20" y="62"/>
                    </a:lnTo>
                    <a:lnTo>
                      <a:pt x="32" y="67"/>
                    </a:lnTo>
                    <a:lnTo>
                      <a:pt x="43" y="67"/>
                    </a:lnTo>
                    <a:lnTo>
                      <a:pt x="55" y="62"/>
                    </a:lnTo>
                    <a:lnTo>
                      <a:pt x="64" y="54"/>
                    </a:lnTo>
                    <a:lnTo>
                      <a:pt x="67" y="41"/>
                    </a:lnTo>
                    <a:lnTo>
                      <a:pt x="67" y="29"/>
                    </a:lnTo>
                    <a:lnTo>
                      <a:pt x="61" y="17"/>
                    </a:lnTo>
                    <a:lnTo>
                      <a:pt x="52" y="10"/>
                    </a:lnTo>
                    <a:lnTo>
                      <a:pt x="41" y="7"/>
                    </a:lnTo>
                    <a:lnTo>
                      <a:pt x="29" y="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R">
                <a:extLst>
                  <a:ext uri="{FF2B5EF4-FFF2-40B4-BE49-F238E27FC236}">
                    <a16:creationId xmlns:a16="http://schemas.microsoft.com/office/drawing/2014/main" id="{486993B9-A8E6-4E99-AA9E-F01C72F20CB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10997" y="5088671"/>
                <a:ext cx="17463" cy="20638"/>
              </a:xfrm>
              <a:custGeom>
                <a:avLst/>
                <a:gdLst>
                  <a:gd name="T0" fmla="*/ 0 w 33"/>
                  <a:gd name="T1" fmla="*/ 0 h 38"/>
                  <a:gd name="T2" fmla="*/ 10 w 33"/>
                  <a:gd name="T3" fmla="*/ 0 h 38"/>
                  <a:gd name="T4" fmla="*/ 19 w 33"/>
                  <a:gd name="T5" fmla="*/ 0 h 38"/>
                  <a:gd name="T6" fmla="*/ 28 w 33"/>
                  <a:gd name="T7" fmla="*/ 1 h 38"/>
                  <a:gd name="T8" fmla="*/ 31 w 33"/>
                  <a:gd name="T9" fmla="*/ 4 h 38"/>
                  <a:gd name="T10" fmla="*/ 32 w 33"/>
                  <a:gd name="T11" fmla="*/ 8 h 38"/>
                  <a:gd name="T12" fmla="*/ 32 w 33"/>
                  <a:gd name="T13" fmla="*/ 11 h 38"/>
                  <a:gd name="T14" fmla="*/ 31 w 33"/>
                  <a:gd name="T15" fmla="*/ 14 h 38"/>
                  <a:gd name="T16" fmla="*/ 28 w 33"/>
                  <a:gd name="T17" fmla="*/ 17 h 38"/>
                  <a:gd name="T18" fmla="*/ 25 w 33"/>
                  <a:gd name="T19" fmla="*/ 19 h 38"/>
                  <a:gd name="T20" fmla="*/ 28 w 33"/>
                  <a:gd name="T21" fmla="*/ 22 h 38"/>
                  <a:gd name="T22" fmla="*/ 31 w 33"/>
                  <a:gd name="T23" fmla="*/ 26 h 38"/>
                  <a:gd name="T24" fmla="*/ 31 w 33"/>
                  <a:gd name="T25" fmla="*/ 30 h 38"/>
                  <a:gd name="T26" fmla="*/ 32 w 33"/>
                  <a:gd name="T27" fmla="*/ 35 h 38"/>
                  <a:gd name="T28" fmla="*/ 33 w 33"/>
                  <a:gd name="T29" fmla="*/ 38 h 38"/>
                  <a:gd name="T30" fmla="*/ 23 w 33"/>
                  <a:gd name="T31" fmla="*/ 38 h 38"/>
                  <a:gd name="T32" fmla="*/ 22 w 33"/>
                  <a:gd name="T33" fmla="*/ 32 h 38"/>
                  <a:gd name="T34" fmla="*/ 20 w 33"/>
                  <a:gd name="T35" fmla="*/ 26 h 38"/>
                  <a:gd name="T36" fmla="*/ 19 w 33"/>
                  <a:gd name="T37" fmla="*/ 24 h 38"/>
                  <a:gd name="T38" fmla="*/ 16 w 33"/>
                  <a:gd name="T39" fmla="*/ 23 h 38"/>
                  <a:gd name="T40" fmla="*/ 15 w 33"/>
                  <a:gd name="T41" fmla="*/ 23 h 38"/>
                  <a:gd name="T42" fmla="*/ 12 w 33"/>
                  <a:gd name="T43" fmla="*/ 23 h 38"/>
                  <a:gd name="T44" fmla="*/ 9 w 33"/>
                  <a:gd name="T45" fmla="*/ 23 h 38"/>
                  <a:gd name="T46" fmla="*/ 9 w 33"/>
                  <a:gd name="T47" fmla="*/ 38 h 38"/>
                  <a:gd name="T48" fmla="*/ 0 w 33"/>
                  <a:gd name="T49" fmla="*/ 38 h 38"/>
                  <a:gd name="T50" fmla="*/ 0 w 33"/>
                  <a:gd name="T51" fmla="*/ 0 h 38"/>
                  <a:gd name="T52" fmla="*/ 9 w 33"/>
                  <a:gd name="T53" fmla="*/ 6 h 38"/>
                  <a:gd name="T54" fmla="*/ 9 w 33"/>
                  <a:gd name="T55" fmla="*/ 17 h 38"/>
                  <a:gd name="T56" fmla="*/ 13 w 33"/>
                  <a:gd name="T57" fmla="*/ 17 h 38"/>
                  <a:gd name="T58" fmla="*/ 18 w 33"/>
                  <a:gd name="T59" fmla="*/ 16 h 38"/>
                  <a:gd name="T60" fmla="*/ 20 w 33"/>
                  <a:gd name="T61" fmla="*/ 14 h 38"/>
                  <a:gd name="T62" fmla="*/ 22 w 33"/>
                  <a:gd name="T63" fmla="*/ 13 h 38"/>
                  <a:gd name="T64" fmla="*/ 22 w 33"/>
                  <a:gd name="T65" fmla="*/ 11 h 38"/>
                  <a:gd name="T66" fmla="*/ 22 w 33"/>
                  <a:gd name="T67" fmla="*/ 8 h 38"/>
                  <a:gd name="T68" fmla="*/ 20 w 33"/>
                  <a:gd name="T69" fmla="*/ 7 h 38"/>
                  <a:gd name="T70" fmla="*/ 16 w 33"/>
                  <a:gd name="T71" fmla="*/ 6 h 38"/>
                  <a:gd name="T72" fmla="*/ 13 w 33"/>
                  <a:gd name="T73" fmla="*/ 6 h 38"/>
                  <a:gd name="T74" fmla="*/ 9 w 33"/>
                  <a:gd name="T75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38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28" y="1"/>
                    </a:lnTo>
                    <a:lnTo>
                      <a:pt x="31" y="4"/>
                    </a:lnTo>
                    <a:lnTo>
                      <a:pt x="32" y="8"/>
                    </a:lnTo>
                    <a:lnTo>
                      <a:pt x="32" y="11"/>
                    </a:lnTo>
                    <a:lnTo>
                      <a:pt x="31" y="14"/>
                    </a:lnTo>
                    <a:lnTo>
                      <a:pt x="28" y="17"/>
                    </a:lnTo>
                    <a:lnTo>
                      <a:pt x="25" y="19"/>
                    </a:lnTo>
                    <a:lnTo>
                      <a:pt x="28" y="22"/>
                    </a:lnTo>
                    <a:lnTo>
                      <a:pt x="31" y="26"/>
                    </a:lnTo>
                    <a:lnTo>
                      <a:pt x="31" y="30"/>
                    </a:lnTo>
                    <a:lnTo>
                      <a:pt x="32" y="35"/>
                    </a:lnTo>
                    <a:lnTo>
                      <a:pt x="33" y="38"/>
                    </a:lnTo>
                    <a:lnTo>
                      <a:pt x="23" y="38"/>
                    </a:lnTo>
                    <a:lnTo>
                      <a:pt x="22" y="32"/>
                    </a:lnTo>
                    <a:lnTo>
                      <a:pt x="20" y="26"/>
                    </a:lnTo>
                    <a:lnTo>
                      <a:pt x="19" y="24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2" y="23"/>
                    </a:lnTo>
                    <a:lnTo>
                      <a:pt x="9" y="23"/>
                    </a:lnTo>
                    <a:lnTo>
                      <a:pt x="9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  <a:moveTo>
                      <a:pt x="9" y="6"/>
                    </a:moveTo>
                    <a:lnTo>
                      <a:pt x="9" y="17"/>
                    </a:lnTo>
                    <a:lnTo>
                      <a:pt x="13" y="17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" name="WIRELESS">
              <a:extLst>
                <a:ext uri="{FF2B5EF4-FFF2-40B4-BE49-F238E27FC236}">
                  <a16:creationId xmlns:a16="http://schemas.microsoft.com/office/drawing/2014/main" id="{74B0C4F6-C841-477B-8CF1-E6B743619D5C}"/>
                </a:ext>
              </a:extLst>
            </p:cNvPr>
            <p:cNvGrpSpPr/>
            <p:nvPr/>
          </p:nvGrpSpPr>
          <p:grpSpPr>
            <a:xfrm>
              <a:off x="1118720" y="4581830"/>
              <a:ext cx="1462088" cy="152400"/>
              <a:chOff x="1117159" y="5077559"/>
              <a:chExt cx="1462088" cy="152400"/>
            </a:xfrm>
            <a:grpFill/>
          </p:grpSpPr>
          <p:sp>
            <p:nvSpPr>
              <p:cNvPr id="18" name="S">
                <a:extLst>
                  <a:ext uri="{FF2B5EF4-FFF2-40B4-BE49-F238E27FC236}">
                    <a16:creationId xmlns:a16="http://schemas.microsoft.com/office/drawing/2014/main" id="{70D1BF33-E2CE-4918-887C-6C6A3EECD3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50659" y="5077559"/>
                <a:ext cx="128588" cy="152400"/>
              </a:xfrm>
              <a:custGeom>
                <a:avLst/>
                <a:gdLst>
                  <a:gd name="T0" fmla="*/ 44 w 244"/>
                  <a:gd name="T1" fmla="*/ 17 h 289"/>
                  <a:gd name="T2" fmla="*/ 77 w 244"/>
                  <a:gd name="T3" fmla="*/ 4 h 289"/>
                  <a:gd name="T4" fmla="*/ 134 w 244"/>
                  <a:gd name="T5" fmla="*/ 0 h 289"/>
                  <a:gd name="T6" fmla="*/ 189 w 244"/>
                  <a:gd name="T7" fmla="*/ 14 h 289"/>
                  <a:gd name="T8" fmla="*/ 220 w 244"/>
                  <a:gd name="T9" fmla="*/ 39 h 289"/>
                  <a:gd name="T10" fmla="*/ 233 w 244"/>
                  <a:gd name="T11" fmla="*/ 70 h 289"/>
                  <a:gd name="T12" fmla="*/ 195 w 244"/>
                  <a:gd name="T13" fmla="*/ 86 h 289"/>
                  <a:gd name="T14" fmla="*/ 182 w 244"/>
                  <a:gd name="T15" fmla="*/ 57 h 289"/>
                  <a:gd name="T16" fmla="*/ 154 w 244"/>
                  <a:gd name="T17" fmla="*/ 41 h 289"/>
                  <a:gd name="T18" fmla="*/ 118 w 244"/>
                  <a:gd name="T19" fmla="*/ 35 h 289"/>
                  <a:gd name="T20" fmla="*/ 77 w 244"/>
                  <a:gd name="T21" fmla="*/ 42 h 289"/>
                  <a:gd name="T22" fmla="*/ 58 w 244"/>
                  <a:gd name="T23" fmla="*/ 55 h 289"/>
                  <a:gd name="T24" fmla="*/ 50 w 244"/>
                  <a:gd name="T25" fmla="*/ 78 h 289"/>
                  <a:gd name="T26" fmla="*/ 57 w 244"/>
                  <a:gd name="T27" fmla="*/ 100 h 289"/>
                  <a:gd name="T28" fmla="*/ 77 w 244"/>
                  <a:gd name="T29" fmla="*/ 112 h 289"/>
                  <a:gd name="T30" fmla="*/ 167 w 244"/>
                  <a:gd name="T31" fmla="*/ 129 h 289"/>
                  <a:gd name="T32" fmla="*/ 207 w 244"/>
                  <a:gd name="T33" fmla="*/ 141 h 289"/>
                  <a:gd name="T34" fmla="*/ 233 w 244"/>
                  <a:gd name="T35" fmla="*/ 163 h 289"/>
                  <a:gd name="T36" fmla="*/ 244 w 244"/>
                  <a:gd name="T37" fmla="*/ 189 h 289"/>
                  <a:gd name="T38" fmla="*/ 240 w 244"/>
                  <a:gd name="T39" fmla="*/ 225 h 289"/>
                  <a:gd name="T40" fmla="*/ 223 w 244"/>
                  <a:gd name="T41" fmla="*/ 257 h 289"/>
                  <a:gd name="T42" fmla="*/ 189 w 244"/>
                  <a:gd name="T43" fmla="*/ 278 h 289"/>
                  <a:gd name="T44" fmla="*/ 151 w 244"/>
                  <a:gd name="T45" fmla="*/ 288 h 289"/>
                  <a:gd name="T46" fmla="*/ 80 w 244"/>
                  <a:gd name="T47" fmla="*/ 285 h 289"/>
                  <a:gd name="T48" fmla="*/ 39 w 244"/>
                  <a:gd name="T49" fmla="*/ 269 h 289"/>
                  <a:gd name="T50" fmla="*/ 9 w 244"/>
                  <a:gd name="T51" fmla="*/ 235 h 289"/>
                  <a:gd name="T52" fmla="*/ 0 w 244"/>
                  <a:gd name="T53" fmla="*/ 190 h 289"/>
                  <a:gd name="T54" fmla="*/ 42 w 244"/>
                  <a:gd name="T55" fmla="*/ 206 h 289"/>
                  <a:gd name="T56" fmla="*/ 58 w 244"/>
                  <a:gd name="T57" fmla="*/ 232 h 289"/>
                  <a:gd name="T58" fmla="*/ 98 w 244"/>
                  <a:gd name="T59" fmla="*/ 250 h 289"/>
                  <a:gd name="T60" fmla="*/ 138 w 244"/>
                  <a:gd name="T61" fmla="*/ 253 h 289"/>
                  <a:gd name="T62" fmla="*/ 175 w 244"/>
                  <a:gd name="T63" fmla="*/ 246 h 289"/>
                  <a:gd name="T64" fmla="*/ 195 w 244"/>
                  <a:gd name="T65" fmla="*/ 231 h 289"/>
                  <a:gd name="T66" fmla="*/ 204 w 244"/>
                  <a:gd name="T67" fmla="*/ 208 h 289"/>
                  <a:gd name="T68" fmla="*/ 195 w 244"/>
                  <a:gd name="T69" fmla="*/ 183 h 289"/>
                  <a:gd name="T70" fmla="*/ 172 w 244"/>
                  <a:gd name="T71" fmla="*/ 170 h 289"/>
                  <a:gd name="T72" fmla="*/ 106 w 244"/>
                  <a:gd name="T73" fmla="*/ 158 h 289"/>
                  <a:gd name="T74" fmla="*/ 61 w 244"/>
                  <a:gd name="T75" fmla="*/ 148 h 289"/>
                  <a:gd name="T76" fmla="*/ 26 w 244"/>
                  <a:gd name="T77" fmla="*/ 129 h 289"/>
                  <a:gd name="T78" fmla="*/ 10 w 244"/>
                  <a:gd name="T79" fmla="*/ 103 h 289"/>
                  <a:gd name="T80" fmla="*/ 10 w 244"/>
                  <a:gd name="T81" fmla="*/ 64 h 289"/>
                  <a:gd name="T82" fmla="*/ 29 w 244"/>
                  <a:gd name="T83" fmla="*/ 3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4" h="289">
                    <a:moveTo>
                      <a:pt x="29" y="30"/>
                    </a:moveTo>
                    <a:lnTo>
                      <a:pt x="44" y="17"/>
                    </a:lnTo>
                    <a:lnTo>
                      <a:pt x="60" y="10"/>
                    </a:lnTo>
                    <a:lnTo>
                      <a:pt x="77" y="4"/>
                    </a:lnTo>
                    <a:lnTo>
                      <a:pt x="96" y="1"/>
                    </a:lnTo>
                    <a:lnTo>
                      <a:pt x="134" y="0"/>
                    </a:lnTo>
                    <a:lnTo>
                      <a:pt x="170" y="7"/>
                    </a:lnTo>
                    <a:lnTo>
                      <a:pt x="189" y="14"/>
                    </a:lnTo>
                    <a:lnTo>
                      <a:pt x="207" y="25"/>
                    </a:lnTo>
                    <a:lnTo>
                      <a:pt x="220" y="39"/>
                    </a:lnTo>
                    <a:lnTo>
                      <a:pt x="228" y="54"/>
                    </a:lnTo>
                    <a:lnTo>
                      <a:pt x="233" y="70"/>
                    </a:lnTo>
                    <a:lnTo>
                      <a:pt x="236" y="86"/>
                    </a:lnTo>
                    <a:lnTo>
                      <a:pt x="195" y="86"/>
                    </a:lnTo>
                    <a:lnTo>
                      <a:pt x="191" y="71"/>
                    </a:lnTo>
                    <a:lnTo>
                      <a:pt x="182" y="57"/>
                    </a:lnTo>
                    <a:lnTo>
                      <a:pt x="169" y="46"/>
                    </a:lnTo>
                    <a:lnTo>
                      <a:pt x="154" y="41"/>
                    </a:lnTo>
                    <a:lnTo>
                      <a:pt x="138" y="36"/>
                    </a:lnTo>
                    <a:lnTo>
                      <a:pt x="118" y="35"/>
                    </a:lnTo>
                    <a:lnTo>
                      <a:pt x="98" y="36"/>
                    </a:lnTo>
                    <a:lnTo>
                      <a:pt x="77" y="42"/>
                    </a:lnTo>
                    <a:lnTo>
                      <a:pt x="67" y="48"/>
                    </a:lnTo>
                    <a:lnTo>
                      <a:pt x="58" y="55"/>
                    </a:lnTo>
                    <a:lnTo>
                      <a:pt x="51" y="67"/>
                    </a:lnTo>
                    <a:lnTo>
                      <a:pt x="50" y="78"/>
                    </a:lnTo>
                    <a:lnTo>
                      <a:pt x="51" y="90"/>
                    </a:lnTo>
                    <a:lnTo>
                      <a:pt x="57" y="100"/>
                    </a:lnTo>
                    <a:lnTo>
                      <a:pt x="66" y="107"/>
                    </a:lnTo>
                    <a:lnTo>
                      <a:pt x="77" y="112"/>
                    </a:lnTo>
                    <a:lnTo>
                      <a:pt x="89" y="116"/>
                    </a:lnTo>
                    <a:lnTo>
                      <a:pt x="167" y="129"/>
                    </a:lnTo>
                    <a:lnTo>
                      <a:pt x="188" y="134"/>
                    </a:lnTo>
                    <a:lnTo>
                      <a:pt x="207" y="141"/>
                    </a:lnTo>
                    <a:lnTo>
                      <a:pt x="224" y="153"/>
                    </a:lnTo>
                    <a:lnTo>
                      <a:pt x="233" y="163"/>
                    </a:lnTo>
                    <a:lnTo>
                      <a:pt x="240" y="176"/>
                    </a:lnTo>
                    <a:lnTo>
                      <a:pt x="244" y="189"/>
                    </a:lnTo>
                    <a:lnTo>
                      <a:pt x="244" y="208"/>
                    </a:lnTo>
                    <a:lnTo>
                      <a:pt x="240" y="225"/>
                    </a:lnTo>
                    <a:lnTo>
                      <a:pt x="233" y="243"/>
                    </a:lnTo>
                    <a:lnTo>
                      <a:pt x="223" y="257"/>
                    </a:lnTo>
                    <a:lnTo>
                      <a:pt x="207" y="269"/>
                    </a:lnTo>
                    <a:lnTo>
                      <a:pt x="189" y="278"/>
                    </a:lnTo>
                    <a:lnTo>
                      <a:pt x="170" y="283"/>
                    </a:lnTo>
                    <a:lnTo>
                      <a:pt x="151" y="288"/>
                    </a:lnTo>
                    <a:lnTo>
                      <a:pt x="117" y="289"/>
                    </a:lnTo>
                    <a:lnTo>
                      <a:pt x="80" y="285"/>
                    </a:lnTo>
                    <a:lnTo>
                      <a:pt x="60" y="278"/>
                    </a:lnTo>
                    <a:lnTo>
                      <a:pt x="39" y="269"/>
                    </a:lnTo>
                    <a:lnTo>
                      <a:pt x="22" y="254"/>
                    </a:lnTo>
                    <a:lnTo>
                      <a:pt x="9" y="235"/>
                    </a:lnTo>
                    <a:lnTo>
                      <a:pt x="2" y="214"/>
                    </a:lnTo>
                    <a:lnTo>
                      <a:pt x="0" y="190"/>
                    </a:lnTo>
                    <a:lnTo>
                      <a:pt x="41" y="192"/>
                    </a:lnTo>
                    <a:lnTo>
                      <a:pt x="42" y="206"/>
                    </a:lnTo>
                    <a:lnTo>
                      <a:pt x="48" y="221"/>
                    </a:lnTo>
                    <a:lnTo>
                      <a:pt x="58" y="232"/>
                    </a:lnTo>
                    <a:lnTo>
                      <a:pt x="76" y="244"/>
                    </a:lnTo>
                    <a:lnTo>
                      <a:pt x="98" y="250"/>
                    </a:lnTo>
                    <a:lnTo>
                      <a:pt x="118" y="253"/>
                    </a:lnTo>
                    <a:lnTo>
                      <a:pt x="138" y="253"/>
                    </a:lnTo>
                    <a:lnTo>
                      <a:pt x="157" y="251"/>
                    </a:lnTo>
                    <a:lnTo>
                      <a:pt x="175" y="246"/>
                    </a:lnTo>
                    <a:lnTo>
                      <a:pt x="185" y="240"/>
                    </a:lnTo>
                    <a:lnTo>
                      <a:pt x="195" y="231"/>
                    </a:lnTo>
                    <a:lnTo>
                      <a:pt x="201" y="221"/>
                    </a:lnTo>
                    <a:lnTo>
                      <a:pt x="204" y="208"/>
                    </a:lnTo>
                    <a:lnTo>
                      <a:pt x="201" y="195"/>
                    </a:lnTo>
                    <a:lnTo>
                      <a:pt x="195" y="183"/>
                    </a:lnTo>
                    <a:lnTo>
                      <a:pt x="183" y="176"/>
                    </a:lnTo>
                    <a:lnTo>
                      <a:pt x="172" y="170"/>
                    </a:lnTo>
                    <a:lnTo>
                      <a:pt x="160" y="167"/>
                    </a:lnTo>
                    <a:lnTo>
                      <a:pt x="106" y="158"/>
                    </a:lnTo>
                    <a:lnTo>
                      <a:pt x="83" y="154"/>
                    </a:lnTo>
                    <a:lnTo>
                      <a:pt x="61" y="148"/>
                    </a:lnTo>
                    <a:lnTo>
                      <a:pt x="39" y="139"/>
                    </a:lnTo>
                    <a:lnTo>
                      <a:pt x="26" y="129"/>
                    </a:lnTo>
                    <a:lnTo>
                      <a:pt x="16" y="118"/>
                    </a:lnTo>
                    <a:lnTo>
                      <a:pt x="10" y="103"/>
                    </a:lnTo>
                    <a:lnTo>
                      <a:pt x="8" y="83"/>
                    </a:lnTo>
                    <a:lnTo>
                      <a:pt x="10" y="64"/>
                    </a:lnTo>
                    <a:lnTo>
                      <a:pt x="18" y="45"/>
                    </a:lnTo>
                    <a:lnTo>
                      <a:pt x="29" y="3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S">
                <a:extLst>
                  <a:ext uri="{FF2B5EF4-FFF2-40B4-BE49-F238E27FC236}">
                    <a16:creationId xmlns:a16="http://schemas.microsoft.com/office/drawing/2014/main" id="{6BA902EB-F78D-4614-B10E-C30187B007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64922" y="5077559"/>
                <a:ext cx="130175" cy="152400"/>
              </a:xfrm>
              <a:custGeom>
                <a:avLst/>
                <a:gdLst>
                  <a:gd name="T0" fmla="*/ 52 w 246"/>
                  <a:gd name="T1" fmla="*/ 13 h 289"/>
                  <a:gd name="T2" fmla="*/ 92 w 246"/>
                  <a:gd name="T3" fmla="*/ 1 h 289"/>
                  <a:gd name="T4" fmla="*/ 135 w 246"/>
                  <a:gd name="T5" fmla="*/ 0 h 289"/>
                  <a:gd name="T6" fmla="*/ 180 w 246"/>
                  <a:gd name="T7" fmla="*/ 10 h 289"/>
                  <a:gd name="T8" fmla="*/ 215 w 246"/>
                  <a:gd name="T9" fmla="*/ 33 h 289"/>
                  <a:gd name="T10" fmla="*/ 234 w 246"/>
                  <a:gd name="T11" fmla="*/ 67 h 289"/>
                  <a:gd name="T12" fmla="*/ 195 w 246"/>
                  <a:gd name="T13" fmla="*/ 86 h 289"/>
                  <a:gd name="T14" fmla="*/ 182 w 246"/>
                  <a:gd name="T15" fmla="*/ 57 h 289"/>
                  <a:gd name="T16" fmla="*/ 154 w 246"/>
                  <a:gd name="T17" fmla="*/ 41 h 289"/>
                  <a:gd name="T18" fmla="*/ 118 w 246"/>
                  <a:gd name="T19" fmla="*/ 35 h 289"/>
                  <a:gd name="T20" fmla="*/ 78 w 246"/>
                  <a:gd name="T21" fmla="*/ 42 h 289"/>
                  <a:gd name="T22" fmla="*/ 58 w 246"/>
                  <a:gd name="T23" fmla="*/ 55 h 289"/>
                  <a:gd name="T24" fmla="*/ 49 w 246"/>
                  <a:gd name="T25" fmla="*/ 77 h 289"/>
                  <a:gd name="T26" fmla="*/ 57 w 246"/>
                  <a:gd name="T27" fmla="*/ 100 h 289"/>
                  <a:gd name="T28" fmla="*/ 77 w 246"/>
                  <a:gd name="T29" fmla="*/ 112 h 289"/>
                  <a:gd name="T30" fmla="*/ 138 w 246"/>
                  <a:gd name="T31" fmla="*/ 123 h 289"/>
                  <a:gd name="T32" fmla="*/ 183 w 246"/>
                  <a:gd name="T33" fmla="*/ 132 h 289"/>
                  <a:gd name="T34" fmla="*/ 218 w 246"/>
                  <a:gd name="T35" fmla="*/ 148 h 289"/>
                  <a:gd name="T36" fmla="*/ 238 w 246"/>
                  <a:gd name="T37" fmla="*/ 170 h 289"/>
                  <a:gd name="T38" fmla="*/ 246 w 246"/>
                  <a:gd name="T39" fmla="*/ 201 h 289"/>
                  <a:gd name="T40" fmla="*/ 237 w 246"/>
                  <a:gd name="T41" fmla="*/ 237 h 289"/>
                  <a:gd name="T42" fmla="*/ 211 w 246"/>
                  <a:gd name="T43" fmla="*/ 267 h 289"/>
                  <a:gd name="T44" fmla="*/ 170 w 246"/>
                  <a:gd name="T45" fmla="*/ 285 h 289"/>
                  <a:gd name="T46" fmla="*/ 125 w 246"/>
                  <a:gd name="T47" fmla="*/ 289 h 289"/>
                  <a:gd name="T48" fmla="*/ 80 w 246"/>
                  <a:gd name="T49" fmla="*/ 283 h 289"/>
                  <a:gd name="T50" fmla="*/ 38 w 246"/>
                  <a:gd name="T51" fmla="*/ 267 h 289"/>
                  <a:gd name="T52" fmla="*/ 10 w 246"/>
                  <a:gd name="T53" fmla="*/ 237 h 289"/>
                  <a:gd name="T54" fmla="*/ 0 w 246"/>
                  <a:gd name="T55" fmla="*/ 192 h 289"/>
                  <a:gd name="T56" fmla="*/ 44 w 246"/>
                  <a:gd name="T57" fmla="*/ 206 h 289"/>
                  <a:gd name="T58" fmla="*/ 58 w 246"/>
                  <a:gd name="T59" fmla="*/ 232 h 289"/>
                  <a:gd name="T60" fmla="*/ 81 w 246"/>
                  <a:gd name="T61" fmla="*/ 246 h 289"/>
                  <a:gd name="T62" fmla="*/ 135 w 246"/>
                  <a:gd name="T63" fmla="*/ 253 h 289"/>
                  <a:gd name="T64" fmla="*/ 182 w 246"/>
                  <a:gd name="T65" fmla="*/ 243 h 289"/>
                  <a:gd name="T66" fmla="*/ 202 w 246"/>
                  <a:gd name="T67" fmla="*/ 218 h 289"/>
                  <a:gd name="T68" fmla="*/ 202 w 246"/>
                  <a:gd name="T69" fmla="*/ 193 h 289"/>
                  <a:gd name="T70" fmla="*/ 183 w 246"/>
                  <a:gd name="T71" fmla="*/ 174 h 289"/>
                  <a:gd name="T72" fmla="*/ 158 w 246"/>
                  <a:gd name="T73" fmla="*/ 167 h 289"/>
                  <a:gd name="T74" fmla="*/ 60 w 246"/>
                  <a:gd name="T75" fmla="*/ 148 h 289"/>
                  <a:gd name="T76" fmla="*/ 23 w 246"/>
                  <a:gd name="T77" fmla="*/ 125 h 289"/>
                  <a:gd name="T78" fmla="*/ 10 w 246"/>
                  <a:gd name="T79" fmla="*/ 94 h 289"/>
                  <a:gd name="T80" fmla="*/ 13 w 246"/>
                  <a:gd name="T81" fmla="*/ 57 h 289"/>
                  <a:gd name="T82" fmla="*/ 35 w 246"/>
                  <a:gd name="T83" fmla="*/ 2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6" h="289">
                    <a:moveTo>
                      <a:pt x="35" y="26"/>
                    </a:moveTo>
                    <a:lnTo>
                      <a:pt x="52" y="13"/>
                    </a:lnTo>
                    <a:lnTo>
                      <a:pt x="71" y="6"/>
                    </a:lnTo>
                    <a:lnTo>
                      <a:pt x="92" y="1"/>
                    </a:lnTo>
                    <a:lnTo>
                      <a:pt x="113" y="0"/>
                    </a:lnTo>
                    <a:lnTo>
                      <a:pt x="135" y="0"/>
                    </a:lnTo>
                    <a:lnTo>
                      <a:pt x="158" y="3"/>
                    </a:lnTo>
                    <a:lnTo>
                      <a:pt x="180" y="10"/>
                    </a:lnTo>
                    <a:lnTo>
                      <a:pt x="201" y="20"/>
                    </a:lnTo>
                    <a:lnTo>
                      <a:pt x="215" y="33"/>
                    </a:lnTo>
                    <a:lnTo>
                      <a:pt x="227" y="49"/>
                    </a:lnTo>
                    <a:lnTo>
                      <a:pt x="234" y="67"/>
                    </a:lnTo>
                    <a:lnTo>
                      <a:pt x="237" y="86"/>
                    </a:lnTo>
                    <a:lnTo>
                      <a:pt x="195" y="86"/>
                    </a:lnTo>
                    <a:lnTo>
                      <a:pt x="190" y="70"/>
                    </a:lnTo>
                    <a:lnTo>
                      <a:pt x="182" y="57"/>
                    </a:lnTo>
                    <a:lnTo>
                      <a:pt x="169" y="46"/>
                    </a:lnTo>
                    <a:lnTo>
                      <a:pt x="154" y="41"/>
                    </a:lnTo>
                    <a:lnTo>
                      <a:pt x="138" y="36"/>
                    </a:lnTo>
                    <a:lnTo>
                      <a:pt x="118" y="35"/>
                    </a:lnTo>
                    <a:lnTo>
                      <a:pt x="97" y="36"/>
                    </a:lnTo>
                    <a:lnTo>
                      <a:pt x="78" y="42"/>
                    </a:lnTo>
                    <a:lnTo>
                      <a:pt x="68" y="48"/>
                    </a:lnTo>
                    <a:lnTo>
                      <a:pt x="58" y="55"/>
                    </a:lnTo>
                    <a:lnTo>
                      <a:pt x="52" y="65"/>
                    </a:lnTo>
                    <a:lnTo>
                      <a:pt x="49" y="77"/>
                    </a:lnTo>
                    <a:lnTo>
                      <a:pt x="51" y="89"/>
                    </a:lnTo>
                    <a:lnTo>
                      <a:pt x="57" y="100"/>
                    </a:lnTo>
                    <a:lnTo>
                      <a:pt x="67" y="107"/>
                    </a:lnTo>
                    <a:lnTo>
                      <a:pt x="77" y="112"/>
                    </a:lnTo>
                    <a:lnTo>
                      <a:pt x="90" y="115"/>
                    </a:lnTo>
                    <a:lnTo>
                      <a:pt x="138" y="123"/>
                    </a:lnTo>
                    <a:lnTo>
                      <a:pt x="161" y="128"/>
                    </a:lnTo>
                    <a:lnTo>
                      <a:pt x="183" y="132"/>
                    </a:lnTo>
                    <a:lnTo>
                      <a:pt x="205" y="139"/>
                    </a:lnTo>
                    <a:lnTo>
                      <a:pt x="218" y="148"/>
                    </a:lnTo>
                    <a:lnTo>
                      <a:pt x="230" y="158"/>
                    </a:lnTo>
                    <a:lnTo>
                      <a:pt x="238" y="170"/>
                    </a:lnTo>
                    <a:lnTo>
                      <a:pt x="244" y="186"/>
                    </a:lnTo>
                    <a:lnTo>
                      <a:pt x="246" y="201"/>
                    </a:lnTo>
                    <a:lnTo>
                      <a:pt x="244" y="217"/>
                    </a:lnTo>
                    <a:lnTo>
                      <a:pt x="237" y="237"/>
                    </a:lnTo>
                    <a:lnTo>
                      <a:pt x="227" y="254"/>
                    </a:lnTo>
                    <a:lnTo>
                      <a:pt x="211" y="267"/>
                    </a:lnTo>
                    <a:lnTo>
                      <a:pt x="190" y="278"/>
                    </a:lnTo>
                    <a:lnTo>
                      <a:pt x="170" y="285"/>
                    </a:lnTo>
                    <a:lnTo>
                      <a:pt x="147" y="288"/>
                    </a:lnTo>
                    <a:lnTo>
                      <a:pt x="125" y="289"/>
                    </a:lnTo>
                    <a:lnTo>
                      <a:pt x="102" y="288"/>
                    </a:lnTo>
                    <a:lnTo>
                      <a:pt x="80" y="283"/>
                    </a:lnTo>
                    <a:lnTo>
                      <a:pt x="58" y="278"/>
                    </a:lnTo>
                    <a:lnTo>
                      <a:pt x="38" y="267"/>
                    </a:lnTo>
                    <a:lnTo>
                      <a:pt x="22" y="253"/>
                    </a:lnTo>
                    <a:lnTo>
                      <a:pt x="10" y="237"/>
                    </a:lnTo>
                    <a:lnTo>
                      <a:pt x="3" y="217"/>
                    </a:lnTo>
                    <a:lnTo>
                      <a:pt x="0" y="192"/>
                    </a:lnTo>
                    <a:lnTo>
                      <a:pt x="41" y="192"/>
                    </a:lnTo>
                    <a:lnTo>
                      <a:pt x="44" y="206"/>
                    </a:lnTo>
                    <a:lnTo>
                      <a:pt x="49" y="221"/>
                    </a:lnTo>
                    <a:lnTo>
                      <a:pt x="58" y="232"/>
                    </a:lnTo>
                    <a:lnTo>
                      <a:pt x="70" y="240"/>
                    </a:lnTo>
                    <a:lnTo>
                      <a:pt x="81" y="246"/>
                    </a:lnTo>
                    <a:lnTo>
                      <a:pt x="109" y="251"/>
                    </a:lnTo>
                    <a:lnTo>
                      <a:pt x="135" y="253"/>
                    </a:lnTo>
                    <a:lnTo>
                      <a:pt x="160" y="250"/>
                    </a:lnTo>
                    <a:lnTo>
                      <a:pt x="182" y="243"/>
                    </a:lnTo>
                    <a:lnTo>
                      <a:pt x="195" y="232"/>
                    </a:lnTo>
                    <a:lnTo>
                      <a:pt x="202" y="218"/>
                    </a:lnTo>
                    <a:lnTo>
                      <a:pt x="203" y="206"/>
                    </a:lnTo>
                    <a:lnTo>
                      <a:pt x="202" y="193"/>
                    </a:lnTo>
                    <a:lnTo>
                      <a:pt x="195" y="182"/>
                    </a:lnTo>
                    <a:lnTo>
                      <a:pt x="183" y="174"/>
                    </a:lnTo>
                    <a:lnTo>
                      <a:pt x="171" y="170"/>
                    </a:lnTo>
                    <a:lnTo>
                      <a:pt x="158" y="167"/>
                    </a:lnTo>
                    <a:lnTo>
                      <a:pt x="80" y="154"/>
                    </a:lnTo>
                    <a:lnTo>
                      <a:pt x="60" y="148"/>
                    </a:lnTo>
                    <a:lnTo>
                      <a:pt x="41" y="139"/>
                    </a:lnTo>
                    <a:lnTo>
                      <a:pt x="23" y="125"/>
                    </a:lnTo>
                    <a:lnTo>
                      <a:pt x="14" y="110"/>
                    </a:lnTo>
                    <a:lnTo>
                      <a:pt x="10" y="94"/>
                    </a:lnTo>
                    <a:lnTo>
                      <a:pt x="9" y="76"/>
                    </a:lnTo>
                    <a:lnTo>
                      <a:pt x="13" y="57"/>
                    </a:lnTo>
                    <a:lnTo>
                      <a:pt x="22" y="39"/>
                    </a:lnTo>
                    <a:lnTo>
                      <a:pt x="35" y="2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E">
                <a:extLst>
                  <a:ext uri="{FF2B5EF4-FFF2-40B4-BE49-F238E27FC236}">
                    <a16:creationId xmlns:a16="http://schemas.microsoft.com/office/drawing/2014/main" id="{11BB2B65-FDB5-4B33-ACE4-450621A3EE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85534" y="5080734"/>
                <a:ext cx="119063" cy="146050"/>
              </a:xfrm>
              <a:custGeom>
                <a:avLst/>
                <a:gdLst>
                  <a:gd name="T0" fmla="*/ 0 w 225"/>
                  <a:gd name="T1" fmla="*/ 0 h 275"/>
                  <a:gd name="T2" fmla="*/ 222 w 225"/>
                  <a:gd name="T3" fmla="*/ 0 h 275"/>
                  <a:gd name="T4" fmla="*/ 222 w 225"/>
                  <a:gd name="T5" fmla="*/ 35 h 275"/>
                  <a:gd name="T6" fmla="*/ 42 w 225"/>
                  <a:gd name="T7" fmla="*/ 35 h 275"/>
                  <a:gd name="T8" fmla="*/ 42 w 225"/>
                  <a:gd name="T9" fmla="*/ 115 h 275"/>
                  <a:gd name="T10" fmla="*/ 216 w 225"/>
                  <a:gd name="T11" fmla="*/ 115 h 275"/>
                  <a:gd name="T12" fmla="*/ 216 w 225"/>
                  <a:gd name="T13" fmla="*/ 150 h 275"/>
                  <a:gd name="T14" fmla="*/ 42 w 225"/>
                  <a:gd name="T15" fmla="*/ 150 h 275"/>
                  <a:gd name="T16" fmla="*/ 42 w 225"/>
                  <a:gd name="T17" fmla="*/ 239 h 275"/>
                  <a:gd name="T18" fmla="*/ 225 w 225"/>
                  <a:gd name="T19" fmla="*/ 239 h 275"/>
                  <a:gd name="T20" fmla="*/ 225 w 225"/>
                  <a:gd name="T21" fmla="*/ 275 h 275"/>
                  <a:gd name="T22" fmla="*/ 0 w 225"/>
                  <a:gd name="T23" fmla="*/ 275 h 275"/>
                  <a:gd name="T24" fmla="*/ 0 w 225"/>
                  <a:gd name="T2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5" h="275">
                    <a:moveTo>
                      <a:pt x="0" y="0"/>
                    </a:moveTo>
                    <a:lnTo>
                      <a:pt x="222" y="0"/>
                    </a:lnTo>
                    <a:lnTo>
                      <a:pt x="222" y="35"/>
                    </a:lnTo>
                    <a:lnTo>
                      <a:pt x="42" y="35"/>
                    </a:lnTo>
                    <a:lnTo>
                      <a:pt x="42" y="115"/>
                    </a:lnTo>
                    <a:lnTo>
                      <a:pt x="216" y="115"/>
                    </a:lnTo>
                    <a:lnTo>
                      <a:pt x="216" y="150"/>
                    </a:lnTo>
                    <a:lnTo>
                      <a:pt x="42" y="150"/>
                    </a:lnTo>
                    <a:lnTo>
                      <a:pt x="42" y="239"/>
                    </a:lnTo>
                    <a:lnTo>
                      <a:pt x="225" y="239"/>
                    </a:lnTo>
                    <a:lnTo>
                      <a:pt x="225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L">
                <a:extLst>
                  <a:ext uri="{FF2B5EF4-FFF2-40B4-BE49-F238E27FC236}">
                    <a16:creationId xmlns:a16="http://schemas.microsoft.com/office/drawing/2014/main" id="{0A31F297-1242-4A5D-AB79-FC2CE0DF14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09322" y="5080734"/>
                <a:ext cx="109538" cy="146050"/>
              </a:xfrm>
              <a:custGeom>
                <a:avLst/>
                <a:gdLst>
                  <a:gd name="T0" fmla="*/ 0 w 208"/>
                  <a:gd name="T1" fmla="*/ 0 h 275"/>
                  <a:gd name="T2" fmla="*/ 41 w 208"/>
                  <a:gd name="T3" fmla="*/ 0 h 275"/>
                  <a:gd name="T4" fmla="*/ 41 w 208"/>
                  <a:gd name="T5" fmla="*/ 239 h 275"/>
                  <a:gd name="T6" fmla="*/ 208 w 208"/>
                  <a:gd name="T7" fmla="*/ 239 h 275"/>
                  <a:gd name="T8" fmla="*/ 208 w 208"/>
                  <a:gd name="T9" fmla="*/ 275 h 275"/>
                  <a:gd name="T10" fmla="*/ 0 w 208"/>
                  <a:gd name="T11" fmla="*/ 275 h 275"/>
                  <a:gd name="T12" fmla="*/ 0 w 208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75">
                    <a:moveTo>
                      <a:pt x="0" y="0"/>
                    </a:moveTo>
                    <a:lnTo>
                      <a:pt x="41" y="0"/>
                    </a:lnTo>
                    <a:lnTo>
                      <a:pt x="41" y="239"/>
                    </a:lnTo>
                    <a:lnTo>
                      <a:pt x="208" y="239"/>
                    </a:lnTo>
                    <a:lnTo>
                      <a:pt x="20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E">
                <a:extLst>
                  <a:ext uri="{FF2B5EF4-FFF2-40B4-BE49-F238E27FC236}">
                    <a16:creationId xmlns:a16="http://schemas.microsoft.com/office/drawing/2014/main" id="{F61837C2-8720-42F2-978F-A6BB2387A3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5647" y="5080734"/>
                <a:ext cx="119063" cy="146050"/>
              </a:xfrm>
              <a:custGeom>
                <a:avLst/>
                <a:gdLst>
                  <a:gd name="T0" fmla="*/ 0 w 225"/>
                  <a:gd name="T1" fmla="*/ 0 h 275"/>
                  <a:gd name="T2" fmla="*/ 221 w 225"/>
                  <a:gd name="T3" fmla="*/ 0 h 275"/>
                  <a:gd name="T4" fmla="*/ 221 w 225"/>
                  <a:gd name="T5" fmla="*/ 35 h 275"/>
                  <a:gd name="T6" fmla="*/ 41 w 225"/>
                  <a:gd name="T7" fmla="*/ 35 h 275"/>
                  <a:gd name="T8" fmla="*/ 41 w 225"/>
                  <a:gd name="T9" fmla="*/ 115 h 275"/>
                  <a:gd name="T10" fmla="*/ 215 w 225"/>
                  <a:gd name="T11" fmla="*/ 115 h 275"/>
                  <a:gd name="T12" fmla="*/ 215 w 225"/>
                  <a:gd name="T13" fmla="*/ 150 h 275"/>
                  <a:gd name="T14" fmla="*/ 41 w 225"/>
                  <a:gd name="T15" fmla="*/ 150 h 275"/>
                  <a:gd name="T16" fmla="*/ 41 w 225"/>
                  <a:gd name="T17" fmla="*/ 239 h 275"/>
                  <a:gd name="T18" fmla="*/ 225 w 225"/>
                  <a:gd name="T19" fmla="*/ 240 h 275"/>
                  <a:gd name="T20" fmla="*/ 225 w 225"/>
                  <a:gd name="T21" fmla="*/ 275 h 275"/>
                  <a:gd name="T22" fmla="*/ 0 w 225"/>
                  <a:gd name="T23" fmla="*/ 275 h 275"/>
                  <a:gd name="T24" fmla="*/ 0 w 225"/>
                  <a:gd name="T2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5" h="275">
                    <a:moveTo>
                      <a:pt x="0" y="0"/>
                    </a:moveTo>
                    <a:lnTo>
                      <a:pt x="221" y="0"/>
                    </a:lnTo>
                    <a:lnTo>
                      <a:pt x="221" y="35"/>
                    </a:lnTo>
                    <a:lnTo>
                      <a:pt x="41" y="35"/>
                    </a:lnTo>
                    <a:lnTo>
                      <a:pt x="41" y="115"/>
                    </a:lnTo>
                    <a:lnTo>
                      <a:pt x="215" y="115"/>
                    </a:lnTo>
                    <a:lnTo>
                      <a:pt x="215" y="150"/>
                    </a:lnTo>
                    <a:lnTo>
                      <a:pt x="41" y="150"/>
                    </a:lnTo>
                    <a:lnTo>
                      <a:pt x="41" y="239"/>
                    </a:lnTo>
                    <a:lnTo>
                      <a:pt x="225" y="240"/>
                    </a:lnTo>
                    <a:lnTo>
                      <a:pt x="225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R">
                <a:extLst>
                  <a:ext uri="{FF2B5EF4-FFF2-40B4-BE49-F238E27FC236}">
                    <a16:creationId xmlns:a16="http://schemas.microsoft.com/office/drawing/2014/main" id="{3EF13262-79DA-41C2-82BB-AC986173EFE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512447" y="5080734"/>
                <a:ext cx="133350" cy="146050"/>
              </a:xfrm>
              <a:custGeom>
                <a:avLst/>
                <a:gdLst>
                  <a:gd name="T0" fmla="*/ 0 w 253"/>
                  <a:gd name="T1" fmla="*/ 0 h 275"/>
                  <a:gd name="T2" fmla="*/ 144 w 253"/>
                  <a:gd name="T3" fmla="*/ 0 h 275"/>
                  <a:gd name="T4" fmla="*/ 167 w 253"/>
                  <a:gd name="T5" fmla="*/ 0 h 275"/>
                  <a:gd name="T6" fmla="*/ 189 w 253"/>
                  <a:gd name="T7" fmla="*/ 2 h 275"/>
                  <a:gd name="T8" fmla="*/ 205 w 253"/>
                  <a:gd name="T9" fmla="*/ 6 h 275"/>
                  <a:gd name="T10" fmla="*/ 218 w 253"/>
                  <a:gd name="T11" fmla="*/ 13 h 275"/>
                  <a:gd name="T12" fmla="*/ 230 w 253"/>
                  <a:gd name="T13" fmla="*/ 25 h 275"/>
                  <a:gd name="T14" fmla="*/ 242 w 253"/>
                  <a:gd name="T15" fmla="*/ 44 h 275"/>
                  <a:gd name="T16" fmla="*/ 246 w 253"/>
                  <a:gd name="T17" fmla="*/ 64 h 275"/>
                  <a:gd name="T18" fmla="*/ 244 w 253"/>
                  <a:gd name="T19" fmla="*/ 86 h 275"/>
                  <a:gd name="T20" fmla="*/ 242 w 253"/>
                  <a:gd name="T21" fmla="*/ 102 h 275"/>
                  <a:gd name="T22" fmla="*/ 234 w 253"/>
                  <a:gd name="T23" fmla="*/ 116 h 275"/>
                  <a:gd name="T24" fmla="*/ 223 w 253"/>
                  <a:gd name="T25" fmla="*/ 128 h 275"/>
                  <a:gd name="T26" fmla="*/ 211 w 253"/>
                  <a:gd name="T27" fmla="*/ 135 h 275"/>
                  <a:gd name="T28" fmla="*/ 199 w 253"/>
                  <a:gd name="T29" fmla="*/ 141 h 275"/>
                  <a:gd name="T30" fmla="*/ 212 w 253"/>
                  <a:gd name="T31" fmla="*/ 146 h 275"/>
                  <a:gd name="T32" fmla="*/ 223 w 253"/>
                  <a:gd name="T33" fmla="*/ 153 h 275"/>
                  <a:gd name="T34" fmla="*/ 231 w 253"/>
                  <a:gd name="T35" fmla="*/ 164 h 275"/>
                  <a:gd name="T36" fmla="*/ 239 w 253"/>
                  <a:gd name="T37" fmla="*/ 186 h 275"/>
                  <a:gd name="T38" fmla="*/ 240 w 253"/>
                  <a:gd name="T39" fmla="*/ 208 h 275"/>
                  <a:gd name="T40" fmla="*/ 242 w 253"/>
                  <a:gd name="T41" fmla="*/ 231 h 275"/>
                  <a:gd name="T42" fmla="*/ 243 w 253"/>
                  <a:gd name="T43" fmla="*/ 246 h 275"/>
                  <a:gd name="T44" fmla="*/ 246 w 253"/>
                  <a:gd name="T45" fmla="*/ 262 h 275"/>
                  <a:gd name="T46" fmla="*/ 253 w 253"/>
                  <a:gd name="T47" fmla="*/ 275 h 275"/>
                  <a:gd name="T48" fmla="*/ 210 w 253"/>
                  <a:gd name="T49" fmla="*/ 275 h 275"/>
                  <a:gd name="T50" fmla="*/ 205 w 253"/>
                  <a:gd name="T51" fmla="*/ 265 h 275"/>
                  <a:gd name="T52" fmla="*/ 204 w 253"/>
                  <a:gd name="T53" fmla="*/ 255 h 275"/>
                  <a:gd name="T54" fmla="*/ 202 w 253"/>
                  <a:gd name="T55" fmla="*/ 243 h 275"/>
                  <a:gd name="T56" fmla="*/ 201 w 253"/>
                  <a:gd name="T57" fmla="*/ 225 h 275"/>
                  <a:gd name="T58" fmla="*/ 199 w 253"/>
                  <a:gd name="T59" fmla="*/ 208 h 275"/>
                  <a:gd name="T60" fmla="*/ 197 w 253"/>
                  <a:gd name="T61" fmla="*/ 192 h 275"/>
                  <a:gd name="T62" fmla="*/ 189 w 253"/>
                  <a:gd name="T63" fmla="*/ 176 h 275"/>
                  <a:gd name="T64" fmla="*/ 179 w 253"/>
                  <a:gd name="T65" fmla="*/ 166 h 275"/>
                  <a:gd name="T66" fmla="*/ 166 w 253"/>
                  <a:gd name="T67" fmla="*/ 160 h 275"/>
                  <a:gd name="T68" fmla="*/ 151 w 253"/>
                  <a:gd name="T69" fmla="*/ 159 h 275"/>
                  <a:gd name="T70" fmla="*/ 41 w 253"/>
                  <a:gd name="T71" fmla="*/ 159 h 275"/>
                  <a:gd name="T72" fmla="*/ 41 w 253"/>
                  <a:gd name="T73" fmla="*/ 275 h 275"/>
                  <a:gd name="T74" fmla="*/ 0 w 253"/>
                  <a:gd name="T75" fmla="*/ 275 h 275"/>
                  <a:gd name="T76" fmla="*/ 0 w 253"/>
                  <a:gd name="T77" fmla="*/ 0 h 275"/>
                  <a:gd name="T78" fmla="*/ 41 w 253"/>
                  <a:gd name="T79" fmla="*/ 35 h 275"/>
                  <a:gd name="T80" fmla="*/ 41 w 253"/>
                  <a:gd name="T81" fmla="*/ 122 h 275"/>
                  <a:gd name="T82" fmla="*/ 154 w 253"/>
                  <a:gd name="T83" fmla="*/ 122 h 275"/>
                  <a:gd name="T84" fmla="*/ 167 w 253"/>
                  <a:gd name="T85" fmla="*/ 122 h 275"/>
                  <a:gd name="T86" fmla="*/ 179 w 253"/>
                  <a:gd name="T87" fmla="*/ 118 h 275"/>
                  <a:gd name="T88" fmla="*/ 191 w 253"/>
                  <a:gd name="T89" fmla="*/ 112 h 275"/>
                  <a:gd name="T90" fmla="*/ 198 w 253"/>
                  <a:gd name="T91" fmla="*/ 103 h 275"/>
                  <a:gd name="T92" fmla="*/ 204 w 253"/>
                  <a:gd name="T93" fmla="*/ 93 h 275"/>
                  <a:gd name="T94" fmla="*/ 205 w 253"/>
                  <a:gd name="T95" fmla="*/ 82 h 275"/>
                  <a:gd name="T96" fmla="*/ 204 w 253"/>
                  <a:gd name="T97" fmla="*/ 69 h 275"/>
                  <a:gd name="T98" fmla="*/ 199 w 253"/>
                  <a:gd name="T99" fmla="*/ 57 h 275"/>
                  <a:gd name="T100" fmla="*/ 192 w 253"/>
                  <a:gd name="T101" fmla="*/ 47 h 275"/>
                  <a:gd name="T102" fmla="*/ 182 w 253"/>
                  <a:gd name="T103" fmla="*/ 39 h 275"/>
                  <a:gd name="T104" fmla="*/ 169 w 253"/>
                  <a:gd name="T105" fmla="*/ 37 h 275"/>
                  <a:gd name="T106" fmla="*/ 156 w 253"/>
                  <a:gd name="T107" fmla="*/ 35 h 275"/>
                  <a:gd name="T108" fmla="*/ 41 w 253"/>
                  <a:gd name="T109" fmla="*/ 3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3" h="275">
                    <a:moveTo>
                      <a:pt x="0" y="0"/>
                    </a:moveTo>
                    <a:lnTo>
                      <a:pt x="144" y="0"/>
                    </a:lnTo>
                    <a:lnTo>
                      <a:pt x="167" y="0"/>
                    </a:lnTo>
                    <a:lnTo>
                      <a:pt x="189" y="2"/>
                    </a:lnTo>
                    <a:lnTo>
                      <a:pt x="205" y="6"/>
                    </a:lnTo>
                    <a:lnTo>
                      <a:pt x="218" y="13"/>
                    </a:lnTo>
                    <a:lnTo>
                      <a:pt x="230" y="25"/>
                    </a:lnTo>
                    <a:lnTo>
                      <a:pt x="242" y="44"/>
                    </a:lnTo>
                    <a:lnTo>
                      <a:pt x="246" y="64"/>
                    </a:lnTo>
                    <a:lnTo>
                      <a:pt x="244" y="86"/>
                    </a:lnTo>
                    <a:lnTo>
                      <a:pt x="242" y="102"/>
                    </a:lnTo>
                    <a:lnTo>
                      <a:pt x="234" y="116"/>
                    </a:lnTo>
                    <a:lnTo>
                      <a:pt x="223" y="128"/>
                    </a:lnTo>
                    <a:lnTo>
                      <a:pt x="211" y="135"/>
                    </a:lnTo>
                    <a:lnTo>
                      <a:pt x="199" y="141"/>
                    </a:lnTo>
                    <a:lnTo>
                      <a:pt x="212" y="146"/>
                    </a:lnTo>
                    <a:lnTo>
                      <a:pt x="223" y="153"/>
                    </a:lnTo>
                    <a:lnTo>
                      <a:pt x="231" y="164"/>
                    </a:lnTo>
                    <a:lnTo>
                      <a:pt x="239" y="186"/>
                    </a:lnTo>
                    <a:lnTo>
                      <a:pt x="240" y="208"/>
                    </a:lnTo>
                    <a:lnTo>
                      <a:pt x="242" y="231"/>
                    </a:lnTo>
                    <a:lnTo>
                      <a:pt x="243" y="246"/>
                    </a:lnTo>
                    <a:lnTo>
                      <a:pt x="246" y="262"/>
                    </a:lnTo>
                    <a:lnTo>
                      <a:pt x="253" y="275"/>
                    </a:lnTo>
                    <a:lnTo>
                      <a:pt x="210" y="275"/>
                    </a:lnTo>
                    <a:lnTo>
                      <a:pt x="205" y="265"/>
                    </a:lnTo>
                    <a:lnTo>
                      <a:pt x="204" y="255"/>
                    </a:lnTo>
                    <a:lnTo>
                      <a:pt x="202" y="243"/>
                    </a:lnTo>
                    <a:lnTo>
                      <a:pt x="201" y="225"/>
                    </a:lnTo>
                    <a:lnTo>
                      <a:pt x="199" y="208"/>
                    </a:lnTo>
                    <a:lnTo>
                      <a:pt x="197" y="192"/>
                    </a:lnTo>
                    <a:lnTo>
                      <a:pt x="189" y="176"/>
                    </a:lnTo>
                    <a:lnTo>
                      <a:pt x="179" y="166"/>
                    </a:lnTo>
                    <a:lnTo>
                      <a:pt x="166" y="160"/>
                    </a:lnTo>
                    <a:lnTo>
                      <a:pt x="151" y="159"/>
                    </a:lnTo>
                    <a:lnTo>
                      <a:pt x="41" y="159"/>
                    </a:lnTo>
                    <a:lnTo>
                      <a:pt x="41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  <a:moveTo>
                      <a:pt x="41" y="35"/>
                    </a:moveTo>
                    <a:lnTo>
                      <a:pt x="41" y="122"/>
                    </a:lnTo>
                    <a:lnTo>
                      <a:pt x="154" y="122"/>
                    </a:lnTo>
                    <a:lnTo>
                      <a:pt x="167" y="122"/>
                    </a:lnTo>
                    <a:lnTo>
                      <a:pt x="179" y="118"/>
                    </a:lnTo>
                    <a:lnTo>
                      <a:pt x="191" y="112"/>
                    </a:lnTo>
                    <a:lnTo>
                      <a:pt x="198" y="103"/>
                    </a:lnTo>
                    <a:lnTo>
                      <a:pt x="204" y="93"/>
                    </a:lnTo>
                    <a:lnTo>
                      <a:pt x="205" y="82"/>
                    </a:lnTo>
                    <a:lnTo>
                      <a:pt x="204" y="69"/>
                    </a:lnTo>
                    <a:lnTo>
                      <a:pt x="199" y="57"/>
                    </a:lnTo>
                    <a:lnTo>
                      <a:pt x="192" y="47"/>
                    </a:lnTo>
                    <a:lnTo>
                      <a:pt x="182" y="39"/>
                    </a:lnTo>
                    <a:lnTo>
                      <a:pt x="169" y="37"/>
                    </a:lnTo>
                    <a:lnTo>
                      <a:pt x="156" y="35"/>
                    </a:lnTo>
                    <a:lnTo>
                      <a:pt x="41" y="3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I">
                <a:extLst>
                  <a:ext uri="{FF2B5EF4-FFF2-40B4-BE49-F238E27FC236}">
                    <a16:creationId xmlns:a16="http://schemas.microsoft.com/office/drawing/2014/main" id="{8A4D980D-43AD-47DB-A1C9-F731E32D06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07672" y="5080734"/>
                <a:ext cx="22225" cy="14605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W">
                <a:extLst>
                  <a:ext uri="{FF2B5EF4-FFF2-40B4-BE49-F238E27FC236}">
                    <a16:creationId xmlns:a16="http://schemas.microsoft.com/office/drawing/2014/main" id="{373CAF35-94CA-4CDC-ABEA-923DAC5FB5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17159" y="5080734"/>
                <a:ext cx="225425" cy="146050"/>
              </a:xfrm>
              <a:custGeom>
                <a:avLst/>
                <a:gdLst>
                  <a:gd name="T0" fmla="*/ 0 w 427"/>
                  <a:gd name="T1" fmla="*/ 0 h 275"/>
                  <a:gd name="T2" fmla="*/ 45 w 427"/>
                  <a:gd name="T3" fmla="*/ 0 h 275"/>
                  <a:gd name="T4" fmla="*/ 116 w 427"/>
                  <a:gd name="T5" fmla="*/ 224 h 275"/>
                  <a:gd name="T6" fmla="*/ 131 w 427"/>
                  <a:gd name="T7" fmla="*/ 178 h 275"/>
                  <a:gd name="T8" fmla="*/ 147 w 427"/>
                  <a:gd name="T9" fmla="*/ 131 h 275"/>
                  <a:gd name="T10" fmla="*/ 191 w 427"/>
                  <a:gd name="T11" fmla="*/ 0 h 275"/>
                  <a:gd name="T12" fmla="*/ 238 w 427"/>
                  <a:gd name="T13" fmla="*/ 0 h 275"/>
                  <a:gd name="T14" fmla="*/ 310 w 427"/>
                  <a:gd name="T15" fmla="*/ 208 h 275"/>
                  <a:gd name="T16" fmla="*/ 311 w 427"/>
                  <a:gd name="T17" fmla="*/ 215 h 275"/>
                  <a:gd name="T18" fmla="*/ 314 w 427"/>
                  <a:gd name="T19" fmla="*/ 224 h 275"/>
                  <a:gd name="T20" fmla="*/ 385 w 427"/>
                  <a:gd name="T21" fmla="*/ 0 h 275"/>
                  <a:gd name="T22" fmla="*/ 427 w 427"/>
                  <a:gd name="T23" fmla="*/ 0 h 275"/>
                  <a:gd name="T24" fmla="*/ 334 w 427"/>
                  <a:gd name="T25" fmla="*/ 275 h 275"/>
                  <a:gd name="T26" fmla="*/ 289 w 427"/>
                  <a:gd name="T27" fmla="*/ 275 h 275"/>
                  <a:gd name="T28" fmla="*/ 212 w 427"/>
                  <a:gd name="T29" fmla="*/ 47 h 275"/>
                  <a:gd name="T30" fmla="*/ 137 w 427"/>
                  <a:gd name="T31" fmla="*/ 275 h 275"/>
                  <a:gd name="T32" fmla="*/ 92 w 427"/>
                  <a:gd name="T33" fmla="*/ 275 h 275"/>
                  <a:gd name="T34" fmla="*/ 0 w 427"/>
                  <a:gd name="T3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7" h="275">
                    <a:moveTo>
                      <a:pt x="0" y="0"/>
                    </a:moveTo>
                    <a:lnTo>
                      <a:pt x="45" y="0"/>
                    </a:lnTo>
                    <a:lnTo>
                      <a:pt x="116" y="224"/>
                    </a:lnTo>
                    <a:lnTo>
                      <a:pt x="131" y="178"/>
                    </a:lnTo>
                    <a:lnTo>
                      <a:pt x="147" y="131"/>
                    </a:lnTo>
                    <a:lnTo>
                      <a:pt x="191" y="0"/>
                    </a:lnTo>
                    <a:lnTo>
                      <a:pt x="238" y="0"/>
                    </a:lnTo>
                    <a:lnTo>
                      <a:pt x="310" y="208"/>
                    </a:lnTo>
                    <a:lnTo>
                      <a:pt x="311" y="215"/>
                    </a:lnTo>
                    <a:lnTo>
                      <a:pt x="314" y="224"/>
                    </a:lnTo>
                    <a:lnTo>
                      <a:pt x="385" y="0"/>
                    </a:lnTo>
                    <a:lnTo>
                      <a:pt x="427" y="0"/>
                    </a:lnTo>
                    <a:lnTo>
                      <a:pt x="334" y="275"/>
                    </a:lnTo>
                    <a:lnTo>
                      <a:pt x="289" y="275"/>
                    </a:lnTo>
                    <a:lnTo>
                      <a:pt x="212" y="47"/>
                    </a:lnTo>
                    <a:lnTo>
                      <a:pt x="137" y="275"/>
                    </a:lnTo>
                    <a:lnTo>
                      <a:pt x="92" y="27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0" name="SIERRA">
              <a:extLst>
                <a:ext uri="{FF2B5EF4-FFF2-40B4-BE49-F238E27FC236}">
                  <a16:creationId xmlns:a16="http://schemas.microsoft.com/office/drawing/2014/main" id="{E0D54BC0-7E5A-43F5-8334-0F9E36010DD4}"/>
                </a:ext>
              </a:extLst>
            </p:cNvPr>
            <p:cNvGrpSpPr/>
            <p:nvPr/>
          </p:nvGrpSpPr>
          <p:grpSpPr>
            <a:xfrm>
              <a:off x="1056808" y="4265917"/>
              <a:ext cx="1606550" cy="241300"/>
              <a:chOff x="1055247" y="4761646"/>
              <a:chExt cx="1606550" cy="241300"/>
            </a:xfrm>
            <a:grpFill/>
          </p:grpSpPr>
          <p:sp>
            <p:nvSpPr>
              <p:cNvPr id="12" name="A">
                <a:extLst>
                  <a:ext uri="{FF2B5EF4-FFF2-40B4-BE49-F238E27FC236}">
                    <a16:creationId xmlns:a16="http://schemas.microsoft.com/office/drawing/2014/main" id="{65496CDD-4237-41F9-8E08-C453F0AD334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12559" y="4766409"/>
                <a:ext cx="249238" cy="233363"/>
              </a:xfrm>
              <a:custGeom>
                <a:avLst/>
                <a:gdLst>
                  <a:gd name="T0" fmla="*/ 12 w 470"/>
                  <a:gd name="T1" fmla="*/ 359 h 441"/>
                  <a:gd name="T2" fmla="*/ 171 w 470"/>
                  <a:gd name="T3" fmla="*/ 0 h 441"/>
                  <a:gd name="T4" fmla="*/ 277 w 470"/>
                  <a:gd name="T5" fmla="*/ 0 h 441"/>
                  <a:gd name="T6" fmla="*/ 386 w 470"/>
                  <a:gd name="T7" fmla="*/ 244 h 441"/>
                  <a:gd name="T8" fmla="*/ 470 w 470"/>
                  <a:gd name="T9" fmla="*/ 433 h 441"/>
                  <a:gd name="T10" fmla="*/ 470 w 470"/>
                  <a:gd name="T11" fmla="*/ 433 h 441"/>
                  <a:gd name="T12" fmla="*/ 371 w 470"/>
                  <a:gd name="T13" fmla="*/ 433 h 441"/>
                  <a:gd name="T14" fmla="*/ 326 w 470"/>
                  <a:gd name="T15" fmla="*/ 326 h 441"/>
                  <a:gd name="T16" fmla="*/ 123 w 470"/>
                  <a:gd name="T17" fmla="*/ 326 h 441"/>
                  <a:gd name="T18" fmla="*/ 88 w 470"/>
                  <a:gd name="T19" fmla="*/ 410 h 441"/>
                  <a:gd name="T20" fmla="*/ 78 w 470"/>
                  <a:gd name="T21" fmla="*/ 425 h 441"/>
                  <a:gd name="T22" fmla="*/ 64 w 470"/>
                  <a:gd name="T23" fmla="*/ 436 h 441"/>
                  <a:gd name="T24" fmla="*/ 51 w 470"/>
                  <a:gd name="T25" fmla="*/ 441 h 441"/>
                  <a:gd name="T26" fmla="*/ 37 w 470"/>
                  <a:gd name="T27" fmla="*/ 441 h 441"/>
                  <a:gd name="T28" fmla="*/ 24 w 470"/>
                  <a:gd name="T29" fmla="*/ 436 h 441"/>
                  <a:gd name="T30" fmla="*/ 12 w 470"/>
                  <a:gd name="T31" fmla="*/ 426 h 441"/>
                  <a:gd name="T32" fmla="*/ 3 w 470"/>
                  <a:gd name="T33" fmla="*/ 413 h 441"/>
                  <a:gd name="T34" fmla="*/ 0 w 470"/>
                  <a:gd name="T35" fmla="*/ 397 h 441"/>
                  <a:gd name="T36" fmla="*/ 2 w 470"/>
                  <a:gd name="T37" fmla="*/ 381 h 441"/>
                  <a:gd name="T38" fmla="*/ 6 w 470"/>
                  <a:gd name="T39" fmla="*/ 371 h 441"/>
                  <a:gd name="T40" fmla="*/ 12 w 470"/>
                  <a:gd name="T41" fmla="*/ 359 h 441"/>
                  <a:gd name="T42" fmla="*/ 150 w 470"/>
                  <a:gd name="T43" fmla="*/ 259 h 441"/>
                  <a:gd name="T44" fmla="*/ 298 w 470"/>
                  <a:gd name="T45" fmla="*/ 259 h 441"/>
                  <a:gd name="T46" fmla="*/ 224 w 470"/>
                  <a:gd name="T47" fmla="*/ 76 h 441"/>
                  <a:gd name="T48" fmla="*/ 150 w 470"/>
                  <a:gd name="T49" fmla="*/ 259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0" h="441">
                    <a:moveTo>
                      <a:pt x="12" y="359"/>
                    </a:moveTo>
                    <a:lnTo>
                      <a:pt x="171" y="0"/>
                    </a:lnTo>
                    <a:lnTo>
                      <a:pt x="277" y="0"/>
                    </a:lnTo>
                    <a:lnTo>
                      <a:pt x="386" y="244"/>
                    </a:lnTo>
                    <a:lnTo>
                      <a:pt x="470" y="433"/>
                    </a:lnTo>
                    <a:lnTo>
                      <a:pt x="470" y="433"/>
                    </a:lnTo>
                    <a:lnTo>
                      <a:pt x="371" y="433"/>
                    </a:lnTo>
                    <a:lnTo>
                      <a:pt x="326" y="326"/>
                    </a:lnTo>
                    <a:lnTo>
                      <a:pt x="123" y="326"/>
                    </a:lnTo>
                    <a:lnTo>
                      <a:pt x="88" y="410"/>
                    </a:lnTo>
                    <a:lnTo>
                      <a:pt x="78" y="425"/>
                    </a:lnTo>
                    <a:lnTo>
                      <a:pt x="64" y="436"/>
                    </a:lnTo>
                    <a:lnTo>
                      <a:pt x="51" y="441"/>
                    </a:lnTo>
                    <a:lnTo>
                      <a:pt x="37" y="441"/>
                    </a:lnTo>
                    <a:lnTo>
                      <a:pt x="24" y="436"/>
                    </a:lnTo>
                    <a:lnTo>
                      <a:pt x="12" y="426"/>
                    </a:lnTo>
                    <a:lnTo>
                      <a:pt x="3" y="413"/>
                    </a:lnTo>
                    <a:lnTo>
                      <a:pt x="0" y="397"/>
                    </a:lnTo>
                    <a:lnTo>
                      <a:pt x="2" y="381"/>
                    </a:lnTo>
                    <a:lnTo>
                      <a:pt x="6" y="371"/>
                    </a:lnTo>
                    <a:lnTo>
                      <a:pt x="12" y="359"/>
                    </a:lnTo>
                    <a:close/>
                    <a:moveTo>
                      <a:pt x="150" y="259"/>
                    </a:moveTo>
                    <a:lnTo>
                      <a:pt x="298" y="259"/>
                    </a:lnTo>
                    <a:lnTo>
                      <a:pt x="224" y="76"/>
                    </a:lnTo>
                    <a:lnTo>
                      <a:pt x="150" y="25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R">
                <a:extLst>
                  <a:ext uri="{FF2B5EF4-FFF2-40B4-BE49-F238E27FC236}">
                    <a16:creationId xmlns:a16="http://schemas.microsoft.com/office/drawing/2014/main" id="{3C9A51AE-19AD-4BD0-8210-1600B4197AF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3634" y="4766409"/>
                <a:ext cx="227013" cy="233363"/>
              </a:xfrm>
              <a:custGeom>
                <a:avLst/>
                <a:gdLst>
                  <a:gd name="T0" fmla="*/ 274 w 429"/>
                  <a:gd name="T1" fmla="*/ 0 h 439"/>
                  <a:gd name="T2" fmla="*/ 330 w 429"/>
                  <a:gd name="T3" fmla="*/ 6 h 439"/>
                  <a:gd name="T4" fmla="*/ 375 w 429"/>
                  <a:gd name="T5" fmla="*/ 25 h 439"/>
                  <a:gd name="T6" fmla="*/ 405 w 429"/>
                  <a:gd name="T7" fmla="*/ 54 h 439"/>
                  <a:gd name="T8" fmla="*/ 419 w 429"/>
                  <a:gd name="T9" fmla="*/ 96 h 439"/>
                  <a:gd name="T10" fmla="*/ 419 w 429"/>
                  <a:gd name="T11" fmla="*/ 140 h 439"/>
                  <a:gd name="T12" fmla="*/ 406 w 429"/>
                  <a:gd name="T13" fmla="*/ 178 h 439"/>
                  <a:gd name="T14" fmla="*/ 380 w 429"/>
                  <a:gd name="T15" fmla="*/ 207 h 439"/>
                  <a:gd name="T16" fmla="*/ 348 w 429"/>
                  <a:gd name="T17" fmla="*/ 223 h 439"/>
                  <a:gd name="T18" fmla="*/ 373 w 429"/>
                  <a:gd name="T19" fmla="*/ 233 h 439"/>
                  <a:gd name="T20" fmla="*/ 396 w 429"/>
                  <a:gd name="T21" fmla="*/ 257 h 439"/>
                  <a:gd name="T22" fmla="*/ 409 w 429"/>
                  <a:gd name="T23" fmla="*/ 298 h 439"/>
                  <a:gd name="T24" fmla="*/ 412 w 429"/>
                  <a:gd name="T25" fmla="*/ 356 h 439"/>
                  <a:gd name="T26" fmla="*/ 418 w 429"/>
                  <a:gd name="T27" fmla="*/ 403 h 439"/>
                  <a:gd name="T28" fmla="*/ 429 w 429"/>
                  <a:gd name="T29" fmla="*/ 433 h 439"/>
                  <a:gd name="T30" fmla="*/ 323 w 429"/>
                  <a:gd name="T31" fmla="*/ 409 h 439"/>
                  <a:gd name="T32" fmla="*/ 320 w 429"/>
                  <a:gd name="T33" fmla="*/ 355 h 439"/>
                  <a:gd name="T34" fmla="*/ 313 w 429"/>
                  <a:gd name="T35" fmla="*/ 301 h 439"/>
                  <a:gd name="T36" fmla="*/ 291 w 429"/>
                  <a:gd name="T37" fmla="*/ 273 h 439"/>
                  <a:gd name="T38" fmla="*/ 261 w 429"/>
                  <a:gd name="T39" fmla="*/ 263 h 439"/>
                  <a:gd name="T40" fmla="*/ 91 w 429"/>
                  <a:gd name="T41" fmla="*/ 263 h 439"/>
                  <a:gd name="T42" fmla="*/ 88 w 429"/>
                  <a:gd name="T43" fmla="*/ 412 h 439"/>
                  <a:gd name="T44" fmla="*/ 63 w 429"/>
                  <a:gd name="T45" fmla="*/ 436 h 439"/>
                  <a:gd name="T46" fmla="*/ 28 w 429"/>
                  <a:gd name="T47" fmla="*/ 436 h 439"/>
                  <a:gd name="T48" fmla="*/ 3 w 429"/>
                  <a:gd name="T49" fmla="*/ 412 h 439"/>
                  <a:gd name="T50" fmla="*/ 0 w 429"/>
                  <a:gd name="T51" fmla="*/ 0 h 439"/>
                  <a:gd name="T52" fmla="*/ 91 w 429"/>
                  <a:gd name="T53" fmla="*/ 195 h 439"/>
                  <a:gd name="T54" fmla="*/ 255 w 429"/>
                  <a:gd name="T55" fmla="*/ 195 h 439"/>
                  <a:gd name="T56" fmla="*/ 291 w 429"/>
                  <a:gd name="T57" fmla="*/ 189 h 439"/>
                  <a:gd name="T58" fmla="*/ 312 w 429"/>
                  <a:gd name="T59" fmla="*/ 175 h 439"/>
                  <a:gd name="T60" fmla="*/ 323 w 429"/>
                  <a:gd name="T61" fmla="*/ 151 h 439"/>
                  <a:gd name="T62" fmla="*/ 325 w 429"/>
                  <a:gd name="T63" fmla="*/ 122 h 439"/>
                  <a:gd name="T64" fmla="*/ 316 w 429"/>
                  <a:gd name="T65" fmla="*/ 95 h 439"/>
                  <a:gd name="T66" fmla="*/ 294 w 429"/>
                  <a:gd name="T67" fmla="*/ 77 h 439"/>
                  <a:gd name="T68" fmla="*/ 255 w 429"/>
                  <a:gd name="T69" fmla="*/ 68 h 439"/>
                  <a:gd name="T70" fmla="*/ 91 w 429"/>
                  <a:gd name="T71" fmla="*/ 6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9" h="439">
                    <a:moveTo>
                      <a:pt x="0" y="0"/>
                    </a:moveTo>
                    <a:lnTo>
                      <a:pt x="274" y="0"/>
                    </a:lnTo>
                    <a:lnTo>
                      <a:pt x="301" y="2"/>
                    </a:lnTo>
                    <a:lnTo>
                      <a:pt x="330" y="6"/>
                    </a:lnTo>
                    <a:lnTo>
                      <a:pt x="358" y="15"/>
                    </a:lnTo>
                    <a:lnTo>
                      <a:pt x="375" y="25"/>
                    </a:lnTo>
                    <a:lnTo>
                      <a:pt x="391" y="38"/>
                    </a:lnTo>
                    <a:lnTo>
                      <a:pt x="405" y="54"/>
                    </a:lnTo>
                    <a:lnTo>
                      <a:pt x="413" y="74"/>
                    </a:lnTo>
                    <a:lnTo>
                      <a:pt x="419" y="96"/>
                    </a:lnTo>
                    <a:lnTo>
                      <a:pt x="421" y="119"/>
                    </a:lnTo>
                    <a:lnTo>
                      <a:pt x="419" y="140"/>
                    </a:lnTo>
                    <a:lnTo>
                      <a:pt x="413" y="159"/>
                    </a:lnTo>
                    <a:lnTo>
                      <a:pt x="406" y="178"/>
                    </a:lnTo>
                    <a:lnTo>
                      <a:pt x="394" y="195"/>
                    </a:lnTo>
                    <a:lnTo>
                      <a:pt x="380" y="207"/>
                    </a:lnTo>
                    <a:lnTo>
                      <a:pt x="365" y="217"/>
                    </a:lnTo>
                    <a:lnTo>
                      <a:pt x="348" y="223"/>
                    </a:lnTo>
                    <a:lnTo>
                      <a:pt x="361" y="227"/>
                    </a:lnTo>
                    <a:lnTo>
                      <a:pt x="373" y="233"/>
                    </a:lnTo>
                    <a:lnTo>
                      <a:pt x="384" y="241"/>
                    </a:lnTo>
                    <a:lnTo>
                      <a:pt x="396" y="257"/>
                    </a:lnTo>
                    <a:lnTo>
                      <a:pt x="405" y="278"/>
                    </a:lnTo>
                    <a:lnTo>
                      <a:pt x="409" y="298"/>
                    </a:lnTo>
                    <a:lnTo>
                      <a:pt x="412" y="327"/>
                    </a:lnTo>
                    <a:lnTo>
                      <a:pt x="412" y="356"/>
                    </a:lnTo>
                    <a:lnTo>
                      <a:pt x="415" y="387"/>
                    </a:lnTo>
                    <a:lnTo>
                      <a:pt x="418" y="403"/>
                    </a:lnTo>
                    <a:lnTo>
                      <a:pt x="422" y="419"/>
                    </a:lnTo>
                    <a:lnTo>
                      <a:pt x="429" y="433"/>
                    </a:lnTo>
                    <a:lnTo>
                      <a:pt x="332" y="433"/>
                    </a:lnTo>
                    <a:lnTo>
                      <a:pt x="323" y="409"/>
                    </a:lnTo>
                    <a:lnTo>
                      <a:pt x="322" y="381"/>
                    </a:lnTo>
                    <a:lnTo>
                      <a:pt x="320" y="355"/>
                    </a:lnTo>
                    <a:lnTo>
                      <a:pt x="319" y="327"/>
                    </a:lnTo>
                    <a:lnTo>
                      <a:pt x="313" y="301"/>
                    </a:lnTo>
                    <a:lnTo>
                      <a:pt x="304" y="285"/>
                    </a:lnTo>
                    <a:lnTo>
                      <a:pt x="291" y="273"/>
                    </a:lnTo>
                    <a:lnTo>
                      <a:pt x="277" y="266"/>
                    </a:lnTo>
                    <a:lnTo>
                      <a:pt x="261" y="263"/>
                    </a:lnTo>
                    <a:lnTo>
                      <a:pt x="245" y="263"/>
                    </a:lnTo>
                    <a:lnTo>
                      <a:pt x="91" y="263"/>
                    </a:lnTo>
                    <a:lnTo>
                      <a:pt x="91" y="396"/>
                    </a:lnTo>
                    <a:lnTo>
                      <a:pt x="88" y="412"/>
                    </a:lnTo>
                    <a:lnTo>
                      <a:pt x="77" y="426"/>
                    </a:lnTo>
                    <a:lnTo>
                      <a:pt x="63" y="436"/>
                    </a:lnTo>
                    <a:lnTo>
                      <a:pt x="46" y="439"/>
                    </a:lnTo>
                    <a:lnTo>
                      <a:pt x="28" y="436"/>
                    </a:lnTo>
                    <a:lnTo>
                      <a:pt x="14" y="426"/>
                    </a:lnTo>
                    <a:lnTo>
                      <a:pt x="3" y="412"/>
                    </a:lnTo>
                    <a:lnTo>
                      <a:pt x="0" y="394"/>
                    </a:lnTo>
                    <a:lnTo>
                      <a:pt x="0" y="0"/>
                    </a:lnTo>
                    <a:close/>
                    <a:moveTo>
                      <a:pt x="91" y="68"/>
                    </a:moveTo>
                    <a:lnTo>
                      <a:pt x="91" y="195"/>
                    </a:lnTo>
                    <a:lnTo>
                      <a:pt x="230" y="195"/>
                    </a:lnTo>
                    <a:lnTo>
                      <a:pt x="255" y="195"/>
                    </a:lnTo>
                    <a:lnTo>
                      <a:pt x="278" y="192"/>
                    </a:lnTo>
                    <a:lnTo>
                      <a:pt x="291" y="189"/>
                    </a:lnTo>
                    <a:lnTo>
                      <a:pt x="303" y="183"/>
                    </a:lnTo>
                    <a:lnTo>
                      <a:pt x="312" y="175"/>
                    </a:lnTo>
                    <a:lnTo>
                      <a:pt x="319" y="164"/>
                    </a:lnTo>
                    <a:lnTo>
                      <a:pt x="323" y="151"/>
                    </a:lnTo>
                    <a:lnTo>
                      <a:pt x="326" y="138"/>
                    </a:lnTo>
                    <a:lnTo>
                      <a:pt x="325" y="122"/>
                    </a:lnTo>
                    <a:lnTo>
                      <a:pt x="322" y="108"/>
                    </a:lnTo>
                    <a:lnTo>
                      <a:pt x="316" y="95"/>
                    </a:lnTo>
                    <a:lnTo>
                      <a:pt x="306" y="84"/>
                    </a:lnTo>
                    <a:lnTo>
                      <a:pt x="294" y="77"/>
                    </a:lnTo>
                    <a:lnTo>
                      <a:pt x="280" y="73"/>
                    </a:lnTo>
                    <a:lnTo>
                      <a:pt x="255" y="68"/>
                    </a:lnTo>
                    <a:lnTo>
                      <a:pt x="229" y="68"/>
                    </a:lnTo>
                    <a:lnTo>
                      <a:pt x="91" y="6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R">
                <a:extLst>
                  <a:ext uri="{FF2B5EF4-FFF2-40B4-BE49-F238E27FC236}">
                    <a16:creationId xmlns:a16="http://schemas.microsoft.com/office/drawing/2014/main" id="{B6627873-37A2-4972-ADEC-0BE86F08309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07722" y="4766409"/>
                <a:ext cx="227013" cy="233363"/>
              </a:xfrm>
              <a:custGeom>
                <a:avLst/>
                <a:gdLst>
                  <a:gd name="T0" fmla="*/ 277 w 429"/>
                  <a:gd name="T1" fmla="*/ 0 h 439"/>
                  <a:gd name="T2" fmla="*/ 329 w 429"/>
                  <a:gd name="T3" fmla="*/ 6 h 439"/>
                  <a:gd name="T4" fmla="*/ 377 w 429"/>
                  <a:gd name="T5" fmla="*/ 25 h 439"/>
                  <a:gd name="T6" fmla="*/ 410 w 429"/>
                  <a:gd name="T7" fmla="*/ 64 h 439"/>
                  <a:gd name="T8" fmla="*/ 421 w 429"/>
                  <a:gd name="T9" fmla="*/ 115 h 439"/>
                  <a:gd name="T10" fmla="*/ 412 w 429"/>
                  <a:gd name="T11" fmla="*/ 164 h 439"/>
                  <a:gd name="T12" fmla="*/ 384 w 429"/>
                  <a:gd name="T13" fmla="*/ 202 h 439"/>
                  <a:gd name="T14" fmla="*/ 348 w 429"/>
                  <a:gd name="T15" fmla="*/ 224 h 439"/>
                  <a:gd name="T16" fmla="*/ 383 w 429"/>
                  <a:gd name="T17" fmla="*/ 240 h 439"/>
                  <a:gd name="T18" fmla="*/ 403 w 429"/>
                  <a:gd name="T19" fmla="*/ 272 h 439"/>
                  <a:gd name="T20" fmla="*/ 412 w 429"/>
                  <a:gd name="T21" fmla="*/ 323 h 439"/>
                  <a:gd name="T22" fmla="*/ 415 w 429"/>
                  <a:gd name="T23" fmla="*/ 388 h 439"/>
                  <a:gd name="T24" fmla="*/ 422 w 429"/>
                  <a:gd name="T25" fmla="*/ 419 h 439"/>
                  <a:gd name="T26" fmla="*/ 332 w 429"/>
                  <a:gd name="T27" fmla="*/ 433 h 439"/>
                  <a:gd name="T28" fmla="*/ 322 w 429"/>
                  <a:gd name="T29" fmla="*/ 384 h 439"/>
                  <a:gd name="T30" fmla="*/ 319 w 429"/>
                  <a:gd name="T31" fmla="*/ 332 h 439"/>
                  <a:gd name="T32" fmla="*/ 310 w 429"/>
                  <a:gd name="T33" fmla="*/ 295 h 439"/>
                  <a:gd name="T34" fmla="*/ 284 w 429"/>
                  <a:gd name="T35" fmla="*/ 269 h 439"/>
                  <a:gd name="T36" fmla="*/ 248 w 429"/>
                  <a:gd name="T37" fmla="*/ 263 h 439"/>
                  <a:gd name="T38" fmla="*/ 91 w 429"/>
                  <a:gd name="T39" fmla="*/ 396 h 439"/>
                  <a:gd name="T40" fmla="*/ 80 w 429"/>
                  <a:gd name="T41" fmla="*/ 425 h 439"/>
                  <a:gd name="T42" fmla="*/ 53 w 429"/>
                  <a:gd name="T43" fmla="*/ 439 h 439"/>
                  <a:gd name="T44" fmla="*/ 22 w 429"/>
                  <a:gd name="T45" fmla="*/ 433 h 439"/>
                  <a:gd name="T46" fmla="*/ 3 w 429"/>
                  <a:gd name="T47" fmla="*/ 410 h 439"/>
                  <a:gd name="T48" fmla="*/ 0 w 429"/>
                  <a:gd name="T49" fmla="*/ 0 h 439"/>
                  <a:gd name="T50" fmla="*/ 91 w 429"/>
                  <a:gd name="T51" fmla="*/ 195 h 439"/>
                  <a:gd name="T52" fmla="*/ 269 w 429"/>
                  <a:gd name="T53" fmla="*/ 193 h 439"/>
                  <a:gd name="T54" fmla="*/ 304 w 429"/>
                  <a:gd name="T55" fmla="*/ 182 h 439"/>
                  <a:gd name="T56" fmla="*/ 320 w 429"/>
                  <a:gd name="T57" fmla="*/ 160 h 439"/>
                  <a:gd name="T58" fmla="*/ 326 w 429"/>
                  <a:gd name="T59" fmla="*/ 131 h 439"/>
                  <a:gd name="T60" fmla="*/ 319 w 429"/>
                  <a:gd name="T61" fmla="*/ 100 h 439"/>
                  <a:gd name="T62" fmla="*/ 294 w 429"/>
                  <a:gd name="T63" fmla="*/ 77 h 439"/>
                  <a:gd name="T64" fmla="*/ 261 w 429"/>
                  <a:gd name="T65" fmla="*/ 68 h 439"/>
                  <a:gd name="T66" fmla="*/ 91 w 429"/>
                  <a:gd name="T67" fmla="*/ 6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9" h="439">
                    <a:moveTo>
                      <a:pt x="0" y="0"/>
                    </a:moveTo>
                    <a:lnTo>
                      <a:pt x="277" y="0"/>
                    </a:lnTo>
                    <a:lnTo>
                      <a:pt x="303" y="2"/>
                    </a:lnTo>
                    <a:lnTo>
                      <a:pt x="329" y="6"/>
                    </a:lnTo>
                    <a:lnTo>
                      <a:pt x="354" y="13"/>
                    </a:lnTo>
                    <a:lnTo>
                      <a:pt x="377" y="25"/>
                    </a:lnTo>
                    <a:lnTo>
                      <a:pt x="397" y="42"/>
                    </a:lnTo>
                    <a:lnTo>
                      <a:pt x="410" y="64"/>
                    </a:lnTo>
                    <a:lnTo>
                      <a:pt x="418" y="89"/>
                    </a:lnTo>
                    <a:lnTo>
                      <a:pt x="421" y="115"/>
                    </a:lnTo>
                    <a:lnTo>
                      <a:pt x="419" y="140"/>
                    </a:lnTo>
                    <a:lnTo>
                      <a:pt x="412" y="164"/>
                    </a:lnTo>
                    <a:lnTo>
                      <a:pt x="399" y="188"/>
                    </a:lnTo>
                    <a:lnTo>
                      <a:pt x="384" y="202"/>
                    </a:lnTo>
                    <a:lnTo>
                      <a:pt x="367" y="215"/>
                    </a:lnTo>
                    <a:lnTo>
                      <a:pt x="348" y="224"/>
                    </a:lnTo>
                    <a:lnTo>
                      <a:pt x="365" y="230"/>
                    </a:lnTo>
                    <a:lnTo>
                      <a:pt x="383" y="240"/>
                    </a:lnTo>
                    <a:lnTo>
                      <a:pt x="394" y="255"/>
                    </a:lnTo>
                    <a:lnTo>
                      <a:pt x="403" y="272"/>
                    </a:lnTo>
                    <a:lnTo>
                      <a:pt x="407" y="291"/>
                    </a:lnTo>
                    <a:lnTo>
                      <a:pt x="412" y="323"/>
                    </a:lnTo>
                    <a:lnTo>
                      <a:pt x="412" y="356"/>
                    </a:lnTo>
                    <a:lnTo>
                      <a:pt x="415" y="388"/>
                    </a:lnTo>
                    <a:lnTo>
                      <a:pt x="418" y="404"/>
                    </a:lnTo>
                    <a:lnTo>
                      <a:pt x="422" y="419"/>
                    </a:lnTo>
                    <a:lnTo>
                      <a:pt x="429" y="433"/>
                    </a:lnTo>
                    <a:lnTo>
                      <a:pt x="332" y="433"/>
                    </a:lnTo>
                    <a:lnTo>
                      <a:pt x="323" y="409"/>
                    </a:lnTo>
                    <a:lnTo>
                      <a:pt x="322" y="384"/>
                    </a:lnTo>
                    <a:lnTo>
                      <a:pt x="320" y="358"/>
                    </a:lnTo>
                    <a:lnTo>
                      <a:pt x="319" y="332"/>
                    </a:lnTo>
                    <a:lnTo>
                      <a:pt x="316" y="313"/>
                    </a:lnTo>
                    <a:lnTo>
                      <a:pt x="310" y="295"/>
                    </a:lnTo>
                    <a:lnTo>
                      <a:pt x="298" y="279"/>
                    </a:lnTo>
                    <a:lnTo>
                      <a:pt x="284" y="269"/>
                    </a:lnTo>
                    <a:lnTo>
                      <a:pt x="266" y="265"/>
                    </a:lnTo>
                    <a:lnTo>
                      <a:pt x="248" y="263"/>
                    </a:lnTo>
                    <a:lnTo>
                      <a:pt x="91" y="263"/>
                    </a:lnTo>
                    <a:lnTo>
                      <a:pt x="91" y="396"/>
                    </a:lnTo>
                    <a:lnTo>
                      <a:pt x="88" y="410"/>
                    </a:lnTo>
                    <a:lnTo>
                      <a:pt x="80" y="425"/>
                    </a:lnTo>
                    <a:lnTo>
                      <a:pt x="69" y="433"/>
                    </a:lnTo>
                    <a:lnTo>
                      <a:pt x="53" y="439"/>
                    </a:lnTo>
                    <a:lnTo>
                      <a:pt x="37" y="439"/>
                    </a:lnTo>
                    <a:lnTo>
                      <a:pt x="22" y="433"/>
                    </a:lnTo>
                    <a:lnTo>
                      <a:pt x="11" y="423"/>
                    </a:lnTo>
                    <a:lnTo>
                      <a:pt x="3" y="410"/>
                    </a:lnTo>
                    <a:lnTo>
                      <a:pt x="0" y="396"/>
                    </a:lnTo>
                    <a:lnTo>
                      <a:pt x="0" y="0"/>
                    </a:lnTo>
                    <a:close/>
                    <a:moveTo>
                      <a:pt x="91" y="68"/>
                    </a:moveTo>
                    <a:lnTo>
                      <a:pt x="91" y="195"/>
                    </a:lnTo>
                    <a:lnTo>
                      <a:pt x="250" y="195"/>
                    </a:lnTo>
                    <a:lnTo>
                      <a:pt x="269" y="193"/>
                    </a:lnTo>
                    <a:lnTo>
                      <a:pt x="287" y="191"/>
                    </a:lnTo>
                    <a:lnTo>
                      <a:pt x="304" y="182"/>
                    </a:lnTo>
                    <a:lnTo>
                      <a:pt x="314" y="173"/>
                    </a:lnTo>
                    <a:lnTo>
                      <a:pt x="320" y="160"/>
                    </a:lnTo>
                    <a:lnTo>
                      <a:pt x="325" y="147"/>
                    </a:lnTo>
                    <a:lnTo>
                      <a:pt x="326" y="131"/>
                    </a:lnTo>
                    <a:lnTo>
                      <a:pt x="325" y="115"/>
                    </a:lnTo>
                    <a:lnTo>
                      <a:pt x="319" y="100"/>
                    </a:lnTo>
                    <a:lnTo>
                      <a:pt x="309" y="87"/>
                    </a:lnTo>
                    <a:lnTo>
                      <a:pt x="294" y="77"/>
                    </a:lnTo>
                    <a:lnTo>
                      <a:pt x="278" y="71"/>
                    </a:lnTo>
                    <a:lnTo>
                      <a:pt x="261" y="68"/>
                    </a:lnTo>
                    <a:lnTo>
                      <a:pt x="242" y="68"/>
                    </a:lnTo>
                    <a:lnTo>
                      <a:pt x="91" y="6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E">
                <a:extLst>
                  <a:ext uri="{FF2B5EF4-FFF2-40B4-BE49-F238E27FC236}">
                    <a16:creationId xmlns:a16="http://schemas.microsoft.com/office/drawing/2014/main" id="{CBB5D09F-DA20-4D85-ADF7-014671B8D3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15622" y="4766409"/>
                <a:ext cx="201613" cy="230188"/>
              </a:xfrm>
              <a:custGeom>
                <a:avLst/>
                <a:gdLst>
                  <a:gd name="T0" fmla="*/ 0 w 381"/>
                  <a:gd name="T1" fmla="*/ 0 h 433"/>
                  <a:gd name="T2" fmla="*/ 375 w 381"/>
                  <a:gd name="T3" fmla="*/ 0 h 433"/>
                  <a:gd name="T4" fmla="*/ 375 w 381"/>
                  <a:gd name="T5" fmla="*/ 68 h 433"/>
                  <a:gd name="T6" fmla="*/ 90 w 381"/>
                  <a:gd name="T7" fmla="*/ 68 h 433"/>
                  <a:gd name="T8" fmla="*/ 90 w 381"/>
                  <a:gd name="T9" fmla="*/ 178 h 433"/>
                  <a:gd name="T10" fmla="*/ 323 w 381"/>
                  <a:gd name="T11" fmla="*/ 178 h 433"/>
                  <a:gd name="T12" fmla="*/ 334 w 381"/>
                  <a:gd name="T13" fmla="*/ 180 h 433"/>
                  <a:gd name="T14" fmla="*/ 345 w 381"/>
                  <a:gd name="T15" fmla="*/ 186 h 433"/>
                  <a:gd name="T16" fmla="*/ 352 w 381"/>
                  <a:gd name="T17" fmla="*/ 196 h 433"/>
                  <a:gd name="T18" fmla="*/ 355 w 381"/>
                  <a:gd name="T19" fmla="*/ 208 h 433"/>
                  <a:gd name="T20" fmla="*/ 355 w 381"/>
                  <a:gd name="T21" fmla="*/ 220 h 433"/>
                  <a:gd name="T22" fmla="*/ 349 w 381"/>
                  <a:gd name="T23" fmla="*/ 231 h 433"/>
                  <a:gd name="T24" fmla="*/ 342 w 381"/>
                  <a:gd name="T25" fmla="*/ 239 h 433"/>
                  <a:gd name="T26" fmla="*/ 332 w 381"/>
                  <a:gd name="T27" fmla="*/ 244 h 433"/>
                  <a:gd name="T28" fmla="*/ 320 w 381"/>
                  <a:gd name="T29" fmla="*/ 246 h 433"/>
                  <a:gd name="T30" fmla="*/ 90 w 381"/>
                  <a:gd name="T31" fmla="*/ 246 h 433"/>
                  <a:gd name="T32" fmla="*/ 90 w 381"/>
                  <a:gd name="T33" fmla="*/ 365 h 433"/>
                  <a:gd name="T34" fmla="*/ 381 w 381"/>
                  <a:gd name="T35" fmla="*/ 365 h 433"/>
                  <a:gd name="T36" fmla="*/ 381 w 381"/>
                  <a:gd name="T37" fmla="*/ 433 h 433"/>
                  <a:gd name="T38" fmla="*/ 0 w 381"/>
                  <a:gd name="T39" fmla="*/ 433 h 433"/>
                  <a:gd name="T40" fmla="*/ 0 w 381"/>
                  <a:gd name="T41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1" h="433">
                    <a:moveTo>
                      <a:pt x="0" y="0"/>
                    </a:moveTo>
                    <a:lnTo>
                      <a:pt x="375" y="0"/>
                    </a:lnTo>
                    <a:lnTo>
                      <a:pt x="375" y="68"/>
                    </a:lnTo>
                    <a:lnTo>
                      <a:pt x="90" y="68"/>
                    </a:lnTo>
                    <a:lnTo>
                      <a:pt x="90" y="178"/>
                    </a:lnTo>
                    <a:lnTo>
                      <a:pt x="323" y="178"/>
                    </a:lnTo>
                    <a:lnTo>
                      <a:pt x="334" y="180"/>
                    </a:lnTo>
                    <a:lnTo>
                      <a:pt x="345" y="186"/>
                    </a:lnTo>
                    <a:lnTo>
                      <a:pt x="352" y="196"/>
                    </a:lnTo>
                    <a:lnTo>
                      <a:pt x="355" y="208"/>
                    </a:lnTo>
                    <a:lnTo>
                      <a:pt x="355" y="220"/>
                    </a:lnTo>
                    <a:lnTo>
                      <a:pt x="349" y="231"/>
                    </a:lnTo>
                    <a:lnTo>
                      <a:pt x="342" y="239"/>
                    </a:lnTo>
                    <a:lnTo>
                      <a:pt x="332" y="244"/>
                    </a:lnTo>
                    <a:lnTo>
                      <a:pt x="320" y="246"/>
                    </a:lnTo>
                    <a:lnTo>
                      <a:pt x="90" y="246"/>
                    </a:lnTo>
                    <a:lnTo>
                      <a:pt x="90" y="365"/>
                    </a:lnTo>
                    <a:lnTo>
                      <a:pt x="381" y="365"/>
                    </a:lnTo>
                    <a:lnTo>
                      <a:pt x="381" y="433"/>
                    </a:lnTo>
                    <a:lnTo>
                      <a:pt x="0" y="4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I">
                <a:extLst>
                  <a:ext uri="{FF2B5EF4-FFF2-40B4-BE49-F238E27FC236}">
                    <a16:creationId xmlns:a16="http://schemas.microsoft.com/office/drawing/2014/main" id="{994ABE80-F715-4842-94C6-F5B4479146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67984" y="4766409"/>
                <a:ext cx="47625" cy="233363"/>
              </a:xfrm>
              <a:custGeom>
                <a:avLst/>
                <a:gdLst>
                  <a:gd name="T0" fmla="*/ 0 w 91"/>
                  <a:gd name="T1" fmla="*/ 0 h 439"/>
                  <a:gd name="T2" fmla="*/ 91 w 91"/>
                  <a:gd name="T3" fmla="*/ 0 h 439"/>
                  <a:gd name="T4" fmla="*/ 90 w 91"/>
                  <a:gd name="T5" fmla="*/ 397 h 439"/>
                  <a:gd name="T6" fmla="*/ 87 w 91"/>
                  <a:gd name="T7" fmla="*/ 412 h 439"/>
                  <a:gd name="T8" fmla="*/ 78 w 91"/>
                  <a:gd name="T9" fmla="*/ 425 h 439"/>
                  <a:gd name="T10" fmla="*/ 65 w 91"/>
                  <a:gd name="T11" fmla="*/ 435 h 439"/>
                  <a:gd name="T12" fmla="*/ 50 w 91"/>
                  <a:gd name="T13" fmla="*/ 439 h 439"/>
                  <a:gd name="T14" fmla="*/ 36 w 91"/>
                  <a:gd name="T15" fmla="*/ 439 h 439"/>
                  <a:gd name="T16" fmla="*/ 23 w 91"/>
                  <a:gd name="T17" fmla="*/ 433 h 439"/>
                  <a:gd name="T18" fmla="*/ 11 w 91"/>
                  <a:gd name="T19" fmla="*/ 425 h 439"/>
                  <a:gd name="T20" fmla="*/ 2 w 91"/>
                  <a:gd name="T21" fmla="*/ 413 h 439"/>
                  <a:gd name="T22" fmla="*/ 0 w 91"/>
                  <a:gd name="T23" fmla="*/ 400 h 439"/>
                  <a:gd name="T24" fmla="*/ 0 w 91"/>
                  <a:gd name="T25" fmla="*/ 388 h 439"/>
                  <a:gd name="T26" fmla="*/ 0 w 91"/>
                  <a:gd name="T27" fmla="*/ 375 h 439"/>
                  <a:gd name="T28" fmla="*/ 0 w 91"/>
                  <a:gd name="T2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439">
                    <a:moveTo>
                      <a:pt x="0" y="0"/>
                    </a:moveTo>
                    <a:lnTo>
                      <a:pt x="91" y="0"/>
                    </a:lnTo>
                    <a:lnTo>
                      <a:pt x="90" y="397"/>
                    </a:lnTo>
                    <a:lnTo>
                      <a:pt x="87" y="412"/>
                    </a:lnTo>
                    <a:lnTo>
                      <a:pt x="78" y="425"/>
                    </a:lnTo>
                    <a:lnTo>
                      <a:pt x="65" y="435"/>
                    </a:lnTo>
                    <a:lnTo>
                      <a:pt x="50" y="439"/>
                    </a:lnTo>
                    <a:lnTo>
                      <a:pt x="36" y="439"/>
                    </a:lnTo>
                    <a:lnTo>
                      <a:pt x="23" y="433"/>
                    </a:lnTo>
                    <a:lnTo>
                      <a:pt x="11" y="425"/>
                    </a:lnTo>
                    <a:lnTo>
                      <a:pt x="2" y="413"/>
                    </a:lnTo>
                    <a:lnTo>
                      <a:pt x="0" y="400"/>
                    </a:lnTo>
                    <a:lnTo>
                      <a:pt x="0" y="388"/>
                    </a:lnTo>
                    <a:lnTo>
                      <a:pt x="0" y="37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S">
                <a:extLst>
                  <a:ext uri="{FF2B5EF4-FFF2-40B4-BE49-F238E27FC236}">
                    <a16:creationId xmlns:a16="http://schemas.microsoft.com/office/drawing/2014/main" id="{DC68FE7F-73BE-41CC-B565-81FB88FA26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5247" y="4761646"/>
                <a:ext cx="227013" cy="241300"/>
              </a:xfrm>
              <a:custGeom>
                <a:avLst/>
                <a:gdLst>
                  <a:gd name="T0" fmla="*/ 212 w 427"/>
                  <a:gd name="T1" fmla="*/ 0 h 456"/>
                  <a:gd name="T2" fmla="*/ 283 w 427"/>
                  <a:gd name="T3" fmla="*/ 7 h 456"/>
                  <a:gd name="T4" fmla="*/ 344 w 427"/>
                  <a:gd name="T5" fmla="*/ 29 h 456"/>
                  <a:gd name="T6" fmla="*/ 385 w 427"/>
                  <a:gd name="T7" fmla="*/ 64 h 456"/>
                  <a:gd name="T8" fmla="*/ 408 w 427"/>
                  <a:gd name="T9" fmla="*/ 111 h 456"/>
                  <a:gd name="T10" fmla="*/ 315 w 427"/>
                  <a:gd name="T11" fmla="*/ 138 h 456"/>
                  <a:gd name="T12" fmla="*/ 296 w 427"/>
                  <a:gd name="T13" fmla="*/ 98 h 456"/>
                  <a:gd name="T14" fmla="*/ 257 w 427"/>
                  <a:gd name="T15" fmla="*/ 75 h 456"/>
                  <a:gd name="T16" fmla="*/ 209 w 427"/>
                  <a:gd name="T17" fmla="*/ 68 h 456"/>
                  <a:gd name="T18" fmla="*/ 164 w 427"/>
                  <a:gd name="T19" fmla="*/ 71 h 456"/>
                  <a:gd name="T20" fmla="*/ 122 w 427"/>
                  <a:gd name="T21" fmla="*/ 88 h 456"/>
                  <a:gd name="T22" fmla="*/ 107 w 427"/>
                  <a:gd name="T23" fmla="*/ 111 h 456"/>
                  <a:gd name="T24" fmla="*/ 107 w 427"/>
                  <a:gd name="T25" fmla="*/ 139 h 456"/>
                  <a:gd name="T26" fmla="*/ 122 w 427"/>
                  <a:gd name="T27" fmla="*/ 158 h 456"/>
                  <a:gd name="T28" fmla="*/ 157 w 427"/>
                  <a:gd name="T29" fmla="*/ 174 h 456"/>
                  <a:gd name="T30" fmla="*/ 222 w 427"/>
                  <a:gd name="T31" fmla="*/ 184 h 456"/>
                  <a:gd name="T32" fmla="*/ 302 w 427"/>
                  <a:gd name="T33" fmla="*/ 196 h 456"/>
                  <a:gd name="T34" fmla="*/ 360 w 427"/>
                  <a:gd name="T35" fmla="*/ 215 h 456"/>
                  <a:gd name="T36" fmla="*/ 395 w 427"/>
                  <a:gd name="T37" fmla="*/ 236 h 456"/>
                  <a:gd name="T38" fmla="*/ 420 w 427"/>
                  <a:gd name="T39" fmla="*/ 274 h 456"/>
                  <a:gd name="T40" fmla="*/ 427 w 427"/>
                  <a:gd name="T41" fmla="*/ 322 h 456"/>
                  <a:gd name="T42" fmla="*/ 416 w 427"/>
                  <a:gd name="T43" fmla="*/ 372 h 456"/>
                  <a:gd name="T44" fmla="*/ 382 w 427"/>
                  <a:gd name="T45" fmla="*/ 414 h 456"/>
                  <a:gd name="T46" fmla="*/ 331 w 427"/>
                  <a:gd name="T47" fmla="*/ 440 h 456"/>
                  <a:gd name="T48" fmla="*/ 254 w 427"/>
                  <a:gd name="T49" fmla="*/ 456 h 456"/>
                  <a:gd name="T50" fmla="*/ 174 w 427"/>
                  <a:gd name="T51" fmla="*/ 454 h 456"/>
                  <a:gd name="T52" fmla="*/ 93 w 427"/>
                  <a:gd name="T53" fmla="*/ 437 h 456"/>
                  <a:gd name="T54" fmla="*/ 43 w 427"/>
                  <a:gd name="T55" fmla="*/ 408 h 456"/>
                  <a:gd name="T56" fmla="*/ 10 w 427"/>
                  <a:gd name="T57" fmla="*/ 360 h 456"/>
                  <a:gd name="T58" fmla="*/ 0 w 427"/>
                  <a:gd name="T59" fmla="*/ 305 h 456"/>
                  <a:gd name="T60" fmla="*/ 102 w 427"/>
                  <a:gd name="T61" fmla="*/ 324 h 456"/>
                  <a:gd name="T62" fmla="*/ 120 w 427"/>
                  <a:gd name="T63" fmla="*/ 357 h 456"/>
                  <a:gd name="T64" fmla="*/ 152 w 427"/>
                  <a:gd name="T65" fmla="*/ 377 h 456"/>
                  <a:gd name="T66" fmla="*/ 192 w 427"/>
                  <a:gd name="T67" fmla="*/ 386 h 456"/>
                  <a:gd name="T68" fmla="*/ 273 w 427"/>
                  <a:gd name="T69" fmla="*/ 383 h 456"/>
                  <a:gd name="T70" fmla="*/ 305 w 427"/>
                  <a:gd name="T71" fmla="*/ 369 h 456"/>
                  <a:gd name="T72" fmla="*/ 325 w 427"/>
                  <a:gd name="T73" fmla="*/ 344 h 456"/>
                  <a:gd name="T74" fmla="*/ 327 w 427"/>
                  <a:gd name="T75" fmla="*/ 312 h 456"/>
                  <a:gd name="T76" fmla="*/ 314 w 427"/>
                  <a:gd name="T77" fmla="*/ 292 h 456"/>
                  <a:gd name="T78" fmla="*/ 277 w 427"/>
                  <a:gd name="T79" fmla="*/ 274 h 456"/>
                  <a:gd name="T80" fmla="*/ 199 w 427"/>
                  <a:gd name="T81" fmla="*/ 260 h 456"/>
                  <a:gd name="T82" fmla="*/ 100 w 427"/>
                  <a:gd name="T83" fmla="*/ 241 h 456"/>
                  <a:gd name="T84" fmla="*/ 52 w 427"/>
                  <a:gd name="T85" fmla="*/ 218 h 456"/>
                  <a:gd name="T86" fmla="*/ 20 w 427"/>
                  <a:gd name="T87" fmla="*/ 180 h 456"/>
                  <a:gd name="T88" fmla="*/ 10 w 427"/>
                  <a:gd name="T89" fmla="*/ 135 h 456"/>
                  <a:gd name="T90" fmla="*/ 20 w 427"/>
                  <a:gd name="T91" fmla="*/ 81 h 456"/>
                  <a:gd name="T92" fmla="*/ 54 w 427"/>
                  <a:gd name="T93" fmla="*/ 39 h 456"/>
                  <a:gd name="T94" fmla="*/ 100 w 427"/>
                  <a:gd name="T95" fmla="*/ 14 h 456"/>
                  <a:gd name="T96" fmla="*/ 158 w 427"/>
                  <a:gd name="T97" fmla="*/ 2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7" h="456">
                    <a:moveTo>
                      <a:pt x="189" y="0"/>
                    </a:moveTo>
                    <a:lnTo>
                      <a:pt x="212" y="0"/>
                    </a:lnTo>
                    <a:lnTo>
                      <a:pt x="248" y="2"/>
                    </a:lnTo>
                    <a:lnTo>
                      <a:pt x="283" y="7"/>
                    </a:lnTo>
                    <a:lnTo>
                      <a:pt x="320" y="17"/>
                    </a:lnTo>
                    <a:lnTo>
                      <a:pt x="344" y="29"/>
                    </a:lnTo>
                    <a:lnTo>
                      <a:pt x="366" y="45"/>
                    </a:lnTo>
                    <a:lnTo>
                      <a:pt x="385" y="64"/>
                    </a:lnTo>
                    <a:lnTo>
                      <a:pt x="400" y="87"/>
                    </a:lnTo>
                    <a:lnTo>
                      <a:pt x="408" y="111"/>
                    </a:lnTo>
                    <a:lnTo>
                      <a:pt x="413" y="138"/>
                    </a:lnTo>
                    <a:lnTo>
                      <a:pt x="315" y="138"/>
                    </a:lnTo>
                    <a:lnTo>
                      <a:pt x="308" y="116"/>
                    </a:lnTo>
                    <a:lnTo>
                      <a:pt x="296" y="98"/>
                    </a:lnTo>
                    <a:lnTo>
                      <a:pt x="279" y="84"/>
                    </a:lnTo>
                    <a:lnTo>
                      <a:pt x="257" y="75"/>
                    </a:lnTo>
                    <a:lnTo>
                      <a:pt x="234" y="69"/>
                    </a:lnTo>
                    <a:lnTo>
                      <a:pt x="209" y="68"/>
                    </a:lnTo>
                    <a:lnTo>
                      <a:pt x="186" y="68"/>
                    </a:lnTo>
                    <a:lnTo>
                      <a:pt x="164" y="71"/>
                    </a:lnTo>
                    <a:lnTo>
                      <a:pt x="142" y="78"/>
                    </a:lnTo>
                    <a:lnTo>
                      <a:pt x="122" y="88"/>
                    </a:lnTo>
                    <a:lnTo>
                      <a:pt x="113" y="100"/>
                    </a:lnTo>
                    <a:lnTo>
                      <a:pt x="107" y="111"/>
                    </a:lnTo>
                    <a:lnTo>
                      <a:pt x="104" y="126"/>
                    </a:lnTo>
                    <a:lnTo>
                      <a:pt x="107" y="139"/>
                    </a:lnTo>
                    <a:lnTo>
                      <a:pt x="113" y="151"/>
                    </a:lnTo>
                    <a:lnTo>
                      <a:pt x="122" y="158"/>
                    </a:lnTo>
                    <a:lnTo>
                      <a:pt x="132" y="165"/>
                    </a:lnTo>
                    <a:lnTo>
                      <a:pt x="157" y="174"/>
                    </a:lnTo>
                    <a:lnTo>
                      <a:pt x="183" y="180"/>
                    </a:lnTo>
                    <a:lnTo>
                      <a:pt x="222" y="184"/>
                    </a:lnTo>
                    <a:lnTo>
                      <a:pt x="263" y="190"/>
                    </a:lnTo>
                    <a:lnTo>
                      <a:pt x="302" y="196"/>
                    </a:lnTo>
                    <a:lnTo>
                      <a:pt x="341" y="206"/>
                    </a:lnTo>
                    <a:lnTo>
                      <a:pt x="360" y="215"/>
                    </a:lnTo>
                    <a:lnTo>
                      <a:pt x="379" y="223"/>
                    </a:lnTo>
                    <a:lnTo>
                      <a:pt x="395" y="236"/>
                    </a:lnTo>
                    <a:lnTo>
                      <a:pt x="410" y="252"/>
                    </a:lnTo>
                    <a:lnTo>
                      <a:pt x="420" y="274"/>
                    </a:lnTo>
                    <a:lnTo>
                      <a:pt x="426" y="298"/>
                    </a:lnTo>
                    <a:lnTo>
                      <a:pt x="427" y="322"/>
                    </a:lnTo>
                    <a:lnTo>
                      <a:pt x="424" y="347"/>
                    </a:lnTo>
                    <a:lnTo>
                      <a:pt x="416" y="372"/>
                    </a:lnTo>
                    <a:lnTo>
                      <a:pt x="402" y="393"/>
                    </a:lnTo>
                    <a:lnTo>
                      <a:pt x="382" y="414"/>
                    </a:lnTo>
                    <a:lnTo>
                      <a:pt x="357" y="428"/>
                    </a:lnTo>
                    <a:lnTo>
                      <a:pt x="331" y="440"/>
                    </a:lnTo>
                    <a:lnTo>
                      <a:pt x="293" y="450"/>
                    </a:lnTo>
                    <a:lnTo>
                      <a:pt x="254" y="456"/>
                    </a:lnTo>
                    <a:lnTo>
                      <a:pt x="215" y="456"/>
                    </a:lnTo>
                    <a:lnTo>
                      <a:pt x="174" y="454"/>
                    </a:lnTo>
                    <a:lnTo>
                      <a:pt x="132" y="449"/>
                    </a:lnTo>
                    <a:lnTo>
                      <a:pt x="93" y="437"/>
                    </a:lnTo>
                    <a:lnTo>
                      <a:pt x="67" y="424"/>
                    </a:lnTo>
                    <a:lnTo>
                      <a:pt x="43" y="408"/>
                    </a:lnTo>
                    <a:lnTo>
                      <a:pt x="23" y="386"/>
                    </a:lnTo>
                    <a:lnTo>
                      <a:pt x="10" y="360"/>
                    </a:lnTo>
                    <a:lnTo>
                      <a:pt x="3" y="332"/>
                    </a:lnTo>
                    <a:lnTo>
                      <a:pt x="0" y="305"/>
                    </a:lnTo>
                    <a:lnTo>
                      <a:pt x="99" y="305"/>
                    </a:lnTo>
                    <a:lnTo>
                      <a:pt x="102" y="324"/>
                    </a:lnTo>
                    <a:lnTo>
                      <a:pt x="109" y="341"/>
                    </a:lnTo>
                    <a:lnTo>
                      <a:pt x="120" y="357"/>
                    </a:lnTo>
                    <a:lnTo>
                      <a:pt x="135" y="369"/>
                    </a:lnTo>
                    <a:lnTo>
                      <a:pt x="152" y="377"/>
                    </a:lnTo>
                    <a:lnTo>
                      <a:pt x="171" y="383"/>
                    </a:lnTo>
                    <a:lnTo>
                      <a:pt x="192" y="386"/>
                    </a:lnTo>
                    <a:lnTo>
                      <a:pt x="232" y="389"/>
                    </a:lnTo>
                    <a:lnTo>
                      <a:pt x="273" y="383"/>
                    </a:lnTo>
                    <a:lnTo>
                      <a:pt x="289" y="377"/>
                    </a:lnTo>
                    <a:lnTo>
                      <a:pt x="305" y="369"/>
                    </a:lnTo>
                    <a:lnTo>
                      <a:pt x="318" y="357"/>
                    </a:lnTo>
                    <a:lnTo>
                      <a:pt x="325" y="344"/>
                    </a:lnTo>
                    <a:lnTo>
                      <a:pt x="330" y="328"/>
                    </a:lnTo>
                    <a:lnTo>
                      <a:pt x="327" y="312"/>
                    </a:lnTo>
                    <a:lnTo>
                      <a:pt x="323" y="300"/>
                    </a:lnTo>
                    <a:lnTo>
                      <a:pt x="314" y="292"/>
                    </a:lnTo>
                    <a:lnTo>
                      <a:pt x="304" y="284"/>
                    </a:lnTo>
                    <a:lnTo>
                      <a:pt x="277" y="274"/>
                    </a:lnTo>
                    <a:lnTo>
                      <a:pt x="250" y="268"/>
                    </a:lnTo>
                    <a:lnTo>
                      <a:pt x="199" y="260"/>
                    </a:lnTo>
                    <a:lnTo>
                      <a:pt x="150" y="252"/>
                    </a:lnTo>
                    <a:lnTo>
                      <a:pt x="100" y="241"/>
                    </a:lnTo>
                    <a:lnTo>
                      <a:pt x="75" y="231"/>
                    </a:lnTo>
                    <a:lnTo>
                      <a:pt x="52" y="218"/>
                    </a:lnTo>
                    <a:lnTo>
                      <a:pt x="32" y="200"/>
                    </a:lnTo>
                    <a:lnTo>
                      <a:pt x="20" y="180"/>
                    </a:lnTo>
                    <a:lnTo>
                      <a:pt x="13" y="158"/>
                    </a:lnTo>
                    <a:lnTo>
                      <a:pt x="10" y="135"/>
                    </a:lnTo>
                    <a:lnTo>
                      <a:pt x="13" y="107"/>
                    </a:lnTo>
                    <a:lnTo>
                      <a:pt x="20" y="81"/>
                    </a:lnTo>
                    <a:lnTo>
                      <a:pt x="35" y="58"/>
                    </a:lnTo>
                    <a:lnTo>
                      <a:pt x="54" y="39"/>
                    </a:lnTo>
                    <a:lnTo>
                      <a:pt x="75" y="24"/>
                    </a:lnTo>
                    <a:lnTo>
                      <a:pt x="100" y="14"/>
                    </a:lnTo>
                    <a:lnTo>
                      <a:pt x="129" y="7"/>
                    </a:lnTo>
                    <a:lnTo>
                      <a:pt x="158" y="2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" name="Dots">
              <a:extLst>
                <a:ext uri="{FF2B5EF4-FFF2-40B4-BE49-F238E27FC236}">
                  <a16:creationId xmlns:a16="http://schemas.microsoft.com/office/drawing/2014/main" id="{2B5DB02C-DFFC-4175-BCCA-16C62F3411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945" y="4269092"/>
              <a:ext cx="847725" cy="468313"/>
            </a:xfrm>
            <a:custGeom>
              <a:avLst/>
              <a:gdLst>
                <a:gd name="connsiteX0" fmla="*/ 488950 w 847725"/>
                <a:gd name="connsiteY0" fmla="*/ 252413 h 468313"/>
                <a:gd name="connsiteX1" fmla="*/ 497946 w 847725"/>
                <a:gd name="connsiteY1" fmla="*/ 252944 h 468313"/>
                <a:gd name="connsiteX2" fmla="*/ 506413 w 847725"/>
                <a:gd name="connsiteY2" fmla="*/ 256127 h 468313"/>
                <a:gd name="connsiteX3" fmla="*/ 513292 w 847725"/>
                <a:gd name="connsiteY3" fmla="*/ 261431 h 468313"/>
                <a:gd name="connsiteX4" fmla="*/ 518583 w 847725"/>
                <a:gd name="connsiteY4" fmla="*/ 267797 h 468313"/>
                <a:gd name="connsiteX5" fmla="*/ 522288 w 847725"/>
                <a:gd name="connsiteY5" fmla="*/ 275754 h 468313"/>
                <a:gd name="connsiteX6" fmla="*/ 523875 w 847725"/>
                <a:gd name="connsiteY6" fmla="*/ 285833 h 468313"/>
                <a:gd name="connsiteX7" fmla="*/ 524933 w 847725"/>
                <a:gd name="connsiteY7" fmla="*/ 295381 h 468313"/>
                <a:gd name="connsiteX8" fmla="*/ 526521 w 847725"/>
                <a:gd name="connsiteY8" fmla="*/ 304929 h 468313"/>
                <a:gd name="connsiteX9" fmla="*/ 528638 w 847725"/>
                <a:gd name="connsiteY9" fmla="*/ 311826 h 468313"/>
                <a:gd name="connsiteX10" fmla="*/ 533929 w 847725"/>
                <a:gd name="connsiteY10" fmla="*/ 317130 h 468313"/>
                <a:gd name="connsiteX11" fmla="*/ 540279 w 847725"/>
                <a:gd name="connsiteY11" fmla="*/ 320843 h 468313"/>
                <a:gd name="connsiteX12" fmla="*/ 550333 w 847725"/>
                <a:gd name="connsiteY12" fmla="*/ 321904 h 468313"/>
                <a:gd name="connsiteX13" fmla="*/ 559329 w 847725"/>
                <a:gd name="connsiteY13" fmla="*/ 321904 h 468313"/>
                <a:gd name="connsiteX14" fmla="*/ 568854 w 847725"/>
                <a:gd name="connsiteY14" fmla="*/ 324026 h 468313"/>
                <a:gd name="connsiteX15" fmla="*/ 577321 w 847725"/>
                <a:gd name="connsiteY15" fmla="*/ 328800 h 468313"/>
                <a:gd name="connsiteX16" fmla="*/ 584200 w 847725"/>
                <a:gd name="connsiteY16" fmla="*/ 336227 h 468313"/>
                <a:gd name="connsiteX17" fmla="*/ 587904 w 847725"/>
                <a:gd name="connsiteY17" fmla="*/ 344714 h 468313"/>
                <a:gd name="connsiteX18" fmla="*/ 590021 w 847725"/>
                <a:gd name="connsiteY18" fmla="*/ 353202 h 468313"/>
                <a:gd name="connsiteX19" fmla="*/ 591079 w 847725"/>
                <a:gd name="connsiteY19" fmla="*/ 361159 h 468313"/>
                <a:gd name="connsiteX20" fmla="*/ 591079 w 847725"/>
                <a:gd name="connsiteY20" fmla="*/ 369646 h 468313"/>
                <a:gd name="connsiteX21" fmla="*/ 593196 w 847725"/>
                <a:gd name="connsiteY21" fmla="*/ 379725 h 468313"/>
                <a:gd name="connsiteX22" fmla="*/ 599546 w 847725"/>
                <a:gd name="connsiteY22" fmla="*/ 387152 h 468313"/>
                <a:gd name="connsiteX23" fmla="*/ 608542 w 847725"/>
                <a:gd name="connsiteY23" fmla="*/ 391926 h 468313"/>
                <a:gd name="connsiteX24" fmla="*/ 617008 w 847725"/>
                <a:gd name="connsiteY24" fmla="*/ 392987 h 468313"/>
                <a:gd name="connsiteX25" fmla="*/ 626533 w 847725"/>
                <a:gd name="connsiteY25" fmla="*/ 392987 h 468313"/>
                <a:gd name="connsiteX26" fmla="*/ 633942 w 847725"/>
                <a:gd name="connsiteY26" fmla="*/ 394048 h 468313"/>
                <a:gd name="connsiteX27" fmla="*/ 640821 w 847725"/>
                <a:gd name="connsiteY27" fmla="*/ 397231 h 468313"/>
                <a:gd name="connsiteX28" fmla="*/ 647171 w 847725"/>
                <a:gd name="connsiteY28" fmla="*/ 402535 h 468313"/>
                <a:gd name="connsiteX29" fmla="*/ 653521 w 847725"/>
                <a:gd name="connsiteY29" fmla="*/ 411023 h 468313"/>
                <a:gd name="connsiteX30" fmla="*/ 656167 w 847725"/>
                <a:gd name="connsiteY30" fmla="*/ 420571 h 468313"/>
                <a:gd name="connsiteX31" fmla="*/ 657225 w 847725"/>
                <a:gd name="connsiteY31" fmla="*/ 431181 h 468313"/>
                <a:gd name="connsiteX32" fmla="*/ 654579 w 847725"/>
                <a:gd name="connsiteY32" fmla="*/ 441259 h 468313"/>
                <a:gd name="connsiteX33" fmla="*/ 650346 w 847725"/>
                <a:gd name="connsiteY33" fmla="*/ 450808 h 468313"/>
                <a:gd name="connsiteX34" fmla="*/ 642408 w 847725"/>
                <a:gd name="connsiteY34" fmla="*/ 457704 h 468313"/>
                <a:gd name="connsiteX35" fmla="*/ 632354 w 847725"/>
                <a:gd name="connsiteY35" fmla="*/ 461948 h 468313"/>
                <a:gd name="connsiteX36" fmla="*/ 621771 w 847725"/>
                <a:gd name="connsiteY36" fmla="*/ 461948 h 468313"/>
                <a:gd name="connsiteX37" fmla="*/ 612775 w 847725"/>
                <a:gd name="connsiteY37" fmla="*/ 459295 h 468313"/>
                <a:gd name="connsiteX38" fmla="*/ 604838 w 847725"/>
                <a:gd name="connsiteY38" fmla="*/ 453460 h 468313"/>
                <a:gd name="connsiteX39" fmla="*/ 598488 w 847725"/>
                <a:gd name="connsiteY39" fmla="*/ 446034 h 468313"/>
                <a:gd name="connsiteX40" fmla="*/ 594783 w 847725"/>
                <a:gd name="connsiteY40" fmla="*/ 436485 h 468313"/>
                <a:gd name="connsiteX41" fmla="*/ 593196 w 847725"/>
                <a:gd name="connsiteY41" fmla="*/ 423754 h 468313"/>
                <a:gd name="connsiteX42" fmla="*/ 592667 w 847725"/>
                <a:gd name="connsiteY42" fmla="*/ 410492 h 468313"/>
                <a:gd name="connsiteX43" fmla="*/ 588433 w 847725"/>
                <a:gd name="connsiteY43" fmla="*/ 402535 h 468313"/>
                <a:gd name="connsiteX44" fmla="*/ 582613 w 847725"/>
                <a:gd name="connsiteY44" fmla="*/ 395639 h 468313"/>
                <a:gd name="connsiteX45" fmla="*/ 574675 w 847725"/>
                <a:gd name="connsiteY45" fmla="*/ 392987 h 468313"/>
                <a:gd name="connsiteX46" fmla="*/ 567267 w 847725"/>
                <a:gd name="connsiteY46" fmla="*/ 391926 h 468313"/>
                <a:gd name="connsiteX47" fmla="*/ 559329 w 847725"/>
                <a:gd name="connsiteY47" fmla="*/ 391926 h 468313"/>
                <a:gd name="connsiteX48" fmla="*/ 551921 w 847725"/>
                <a:gd name="connsiteY48" fmla="*/ 391396 h 468313"/>
                <a:gd name="connsiteX49" fmla="*/ 540808 w 847725"/>
                <a:gd name="connsiteY49" fmla="*/ 386621 h 468313"/>
                <a:gd name="connsiteX50" fmla="*/ 532342 w 847725"/>
                <a:gd name="connsiteY50" fmla="*/ 378134 h 468313"/>
                <a:gd name="connsiteX51" fmla="*/ 528108 w 847725"/>
                <a:gd name="connsiteY51" fmla="*/ 367525 h 468313"/>
                <a:gd name="connsiteX52" fmla="*/ 526521 w 847725"/>
                <a:gd name="connsiteY52" fmla="*/ 357446 h 468313"/>
                <a:gd name="connsiteX53" fmla="*/ 526521 w 847725"/>
                <a:gd name="connsiteY53" fmla="*/ 347897 h 468313"/>
                <a:gd name="connsiteX54" fmla="*/ 524933 w 847725"/>
                <a:gd name="connsiteY54" fmla="*/ 337818 h 468313"/>
                <a:gd name="connsiteX55" fmla="*/ 521229 w 847725"/>
                <a:gd name="connsiteY55" fmla="*/ 330392 h 468313"/>
                <a:gd name="connsiteX56" fmla="*/ 514879 w 847725"/>
                <a:gd name="connsiteY56" fmla="*/ 325087 h 468313"/>
                <a:gd name="connsiteX57" fmla="*/ 506413 w 847725"/>
                <a:gd name="connsiteY57" fmla="*/ 322435 h 468313"/>
                <a:gd name="connsiteX58" fmla="*/ 480483 w 847725"/>
                <a:gd name="connsiteY58" fmla="*/ 323496 h 468313"/>
                <a:gd name="connsiteX59" fmla="*/ 472546 w 847725"/>
                <a:gd name="connsiteY59" fmla="*/ 326679 h 468313"/>
                <a:gd name="connsiteX60" fmla="*/ 466196 w 847725"/>
                <a:gd name="connsiteY60" fmla="*/ 332514 h 468313"/>
                <a:gd name="connsiteX61" fmla="*/ 463550 w 847725"/>
                <a:gd name="connsiteY61" fmla="*/ 340471 h 468313"/>
                <a:gd name="connsiteX62" fmla="*/ 463550 w 847725"/>
                <a:gd name="connsiteY62" fmla="*/ 350550 h 468313"/>
                <a:gd name="connsiteX63" fmla="*/ 463550 w 847725"/>
                <a:gd name="connsiteY63" fmla="*/ 360628 h 468313"/>
                <a:gd name="connsiteX64" fmla="*/ 462492 w 847725"/>
                <a:gd name="connsiteY64" fmla="*/ 369646 h 468313"/>
                <a:gd name="connsiteX65" fmla="*/ 457729 w 847725"/>
                <a:gd name="connsiteY65" fmla="*/ 379725 h 468313"/>
                <a:gd name="connsiteX66" fmla="*/ 451908 w 847725"/>
                <a:gd name="connsiteY66" fmla="*/ 388213 h 468313"/>
                <a:gd name="connsiteX67" fmla="*/ 442383 w 847725"/>
                <a:gd name="connsiteY67" fmla="*/ 393517 h 468313"/>
                <a:gd name="connsiteX68" fmla="*/ 434975 w 847725"/>
                <a:gd name="connsiteY68" fmla="*/ 395639 h 468313"/>
                <a:gd name="connsiteX69" fmla="*/ 426508 w 847725"/>
                <a:gd name="connsiteY69" fmla="*/ 395639 h 468313"/>
                <a:gd name="connsiteX70" fmla="*/ 418571 w 847725"/>
                <a:gd name="connsiteY70" fmla="*/ 395639 h 468313"/>
                <a:gd name="connsiteX71" fmla="*/ 412750 w 847725"/>
                <a:gd name="connsiteY71" fmla="*/ 398292 h 468313"/>
                <a:gd name="connsiteX72" fmla="*/ 407988 w 847725"/>
                <a:gd name="connsiteY72" fmla="*/ 402535 h 468313"/>
                <a:gd name="connsiteX73" fmla="*/ 404283 w 847725"/>
                <a:gd name="connsiteY73" fmla="*/ 408370 h 468313"/>
                <a:gd name="connsiteX74" fmla="*/ 402696 w 847725"/>
                <a:gd name="connsiteY74" fmla="*/ 415267 h 468313"/>
                <a:gd name="connsiteX75" fmla="*/ 402696 w 847725"/>
                <a:gd name="connsiteY75" fmla="*/ 436485 h 468313"/>
                <a:gd name="connsiteX76" fmla="*/ 400050 w 847725"/>
                <a:gd name="connsiteY76" fmla="*/ 446034 h 468313"/>
                <a:gd name="connsiteX77" fmla="*/ 396346 w 847725"/>
                <a:gd name="connsiteY77" fmla="*/ 454521 h 468313"/>
                <a:gd name="connsiteX78" fmla="*/ 389467 w 847725"/>
                <a:gd name="connsiteY78" fmla="*/ 461417 h 468313"/>
                <a:gd name="connsiteX79" fmla="*/ 382588 w 847725"/>
                <a:gd name="connsiteY79" fmla="*/ 466191 h 468313"/>
                <a:gd name="connsiteX80" fmla="*/ 374121 w 847725"/>
                <a:gd name="connsiteY80" fmla="*/ 468313 h 468313"/>
                <a:gd name="connsiteX81" fmla="*/ 369358 w 847725"/>
                <a:gd name="connsiteY81" fmla="*/ 468313 h 468313"/>
                <a:gd name="connsiteX82" fmla="*/ 360363 w 847725"/>
                <a:gd name="connsiteY82" fmla="*/ 466191 h 468313"/>
                <a:gd name="connsiteX83" fmla="*/ 351896 w 847725"/>
                <a:gd name="connsiteY83" fmla="*/ 460356 h 468313"/>
                <a:gd name="connsiteX84" fmla="*/ 345546 w 847725"/>
                <a:gd name="connsiteY84" fmla="*/ 453460 h 468313"/>
                <a:gd name="connsiteX85" fmla="*/ 340783 w 847725"/>
                <a:gd name="connsiteY85" fmla="*/ 444973 h 468313"/>
                <a:gd name="connsiteX86" fmla="*/ 339725 w 847725"/>
                <a:gd name="connsiteY86" fmla="*/ 435955 h 468313"/>
                <a:gd name="connsiteX87" fmla="*/ 339725 w 847725"/>
                <a:gd name="connsiteY87" fmla="*/ 425876 h 468313"/>
                <a:gd name="connsiteX88" fmla="*/ 342371 w 847725"/>
                <a:gd name="connsiteY88" fmla="*/ 416858 h 468313"/>
                <a:gd name="connsiteX89" fmla="*/ 347663 w 847725"/>
                <a:gd name="connsiteY89" fmla="*/ 408370 h 468313"/>
                <a:gd name="connsiteX90" fmla="*/ 355600 w 847725"/>
                <a:gd name="connsiteY90" fmla="*/ 402005 h 468313"/>
                <a:gd name="connsiteX91" fmla="*/ 362479 w 847725"/>
                <a:gd name="connsiteY91" fmla="*/ 398822 h 468313"/>
                <a:gd name="connsiteX92" fmla="*/ 370417 w 847725"/>
                <a:gd name="connsiteY92" fmla="*/ 398292 h 468313"/>
                <a:gd name="connsiteX93" fmla="*/ 377825 w 847725"/>
                <a:gd name="connsiteY93" fmla="*/ 397231 h 468313"/>
                <a:gd name="connsiteX94" fmla="*/ 385763 w 847725"/>
                <a:gd name="connsiteY94" fmla="*/ 396700 h 468313"/>
                <a:gd name="connsiteX95" fmla="*/ 392642 w 847725"/>
                <a:gd name="connsiteY95" fmla="*/ 392987 h 468313"/>
                <a:gd name="connsiteX96" fmla="*/ 397404 w 847725"/>
                <a:gd name="connsiteY96" fmla="*/ 386621 h 468313"/>
                <a:gd name="connsiteX97" fmla="*/ 399521 w 847725"/>
                <a:gd name="connsiteY97" fmla="*/ 378664 h 468313"/>
                <a:gd name="connsiteX98" fmla="*/ 400050 w 847725"/>
                <a:gd name="connsiteY98" fmla="*/ 369646 h 468313"/>
                <a:gd name="connsiteX99" fmla="*/ 399521 w 847725"/>
                <a:gd name="connsiteY99" fmla="*/ 359568 h 468313"/>
                <a:gd name="connsiteX100" fmla="*/ 401108 w 847725"/>
                <a:gd name="connsiteY100" fmla="*/ 350550 h 468313"/>
                <a:gd name="connsiteX101" fmla="*/ 404813 w 847725"/>
                <a:gd name="connsiteY101" fmla="*/ 340471 h 468313"/>
                <a:gd name="connsiteX102" fmla="*/ 411692 w 847725"/>
                <a:gd name="connsiteY102" fmla="*/ 332514 h 468313"/>
                <a:gd name="connsiteX103" fmla="*/ 421217 w 847725"/>
                <a:gd name="connsiteY103" fmla="*/ 327209 h 468313"/>
                <a:gd name="connsiteX104" fmla="*/ 428625 w 847725"/>
                <a:gd name="connsiteY104" fmla="*/ 325087 h 468313"/>
                <a:gd name="connsiteX105" fmla="*/ 437092 w 847725"/>
                <a:gd name="connsiteY105" fmla="*/ 325087 h 468313"/>
                <a:gd name="connsiteX106" fmla="*/ 445558 w 847725"/>
                <a:gd name="connsiteY106" fmla="*/ 324026 h 468313"/>
                <a:gd name="connsiteX107" fmla="*/ 452438 w 847725"/>
                <a:gd name="connsiteY107" fmla="*/ 320313 h 468313"/>
                <a:gd name="connsiteX108" fmla="*/ 457200 w 847725"/>
                <a:gd name="connsiteY108" fmla="*/ 315008 h 468313"/>
                <a:gd name="connsiteX109" fmla="*/ 460375 w 847725"/>
                <a:gd name="connsiteY109" fmla="*/ 307051 h 468313"/>
                <a:gd name="connsiteX110" fmla="*/ 460904 w 847725"/>
                <a:gd name="connsiteY110" fmla="*/ 296972 h 468313"/>
                <a:gd name="connsiteX111" fmla="*/ 460904 w 847725"/>
                <a:gd name="connsiteY111" fmla="*/ 286363 h 468313"/>
                <a:gd name="connsiteX112" fmla="*/ 462492 w 847725"/>
                <a:gd name="connsiteY112" fmla="*/ 275754 h 468313"/>
                <a:gd name="connsiteX113" fmla="*/ 466196 w 847725"/>
                <a:gd name="connsiteY113" fmla="*/ 267266 h 468313"/>
                <a:gd name="connsiteX114" fmla="*/ 472546 w 847725"/>
                <a:gd name="connsiteY114" fmla="*/ 260370 h 468313"/>
                <a:gd name="connsiteX115" fmla="*/ 480483 w 847725"/>
                <a:gd name="connsiteY115" fmla="*/ 254535 h 468313"/>
                <a:gd name="connsiteX116" fmla="*/ 29343 w 847725"/>
                <a:gd name="connsiteY116" fmla="*/ 228600 h 468313"/>
                <a:gd name="connsiteX117" fmla="*/ 37879 w 847725"/>
                <a:gd name="connsiteY117" fmla="*/ 229125 h 468313"/>
                <a:gd name="connsiteX118" fmla="*/ 49083 w 847725"/>
                <a:gd name="connsiteY118" fmla="*/ 232800 h 468313"/>
                <a:gd name="connsiteX119" fmla="*/ 57619 w 847725"/>
                <a:gd name="connsiteY119" fmla="*/ 240675 h 468313"/>
                <a:gd name="connsiteX120" fmla="*/ 62954 w 847725"/>
                <a:gd name="connsiteY120" fmla="*/ 250650 h 468313"/>
                <a:gd name="connsiteX121" fmla="*/ 65088 w 847725"/>
                <a:gd name="connsiteY121" fmla="*/ 261150 h 468313"/>
                <a:gd name="connsiteX122" fmla="*/ 63487 w 847725"/>
                <a:gd name="connsiteY122" fmla="*/ 271650 h 468313"/>
                <a:gd name="connsiteX123" fmla="*/ 58686 w 847725"/>
                <a:gd name="connsiteY123" fmla="*/ 281625 h 468313"/>
                <a:gd name="connsiteX124" fmla="*/ 51750 w 847725"/>
                <a:gd name="connsiteY124" fmla="*/ 289500 h 468313"/>
                <a:gd name="connsiteX125" fmla="*/ 42681 w 847725"/>
                <a:gd name="connsiteY125" fmla="*/ 294225 h 468313"/>
                <a:gd name="connsiteX126" fmla="*/ 32544 w 847725"/>
                <a:gd name="connsiteY126" fmla="*/ 295275 h 468313"/>
                <a:gd name="connsiteX127" fmla="*/ 22407 w 847725"/>
                <a:gd name="connsiteY127" fmla="*/ 294225 h 468313"/>
                <a:gd name="connsiteX128" fmla="*/ 13338 w 847725"/>
                <a:gd name="connsiteY128" fmla="*/ 289500 h 468313"/>
                <a:gd name="connsiteX129" fmla="*/ 6936 w 847725"/>
                <a:gd name="connsiteY129" fmla="*/ 282675 h 468313"/>
                <a:gd name="connsiteX130" fmla="*/ 2134 w 847725"/>
                <a:gd name="connsiteY130" fmla="*/ 273225 h 468313"/>
                <a:gd name="connsiteX131" fmla="*/ 0 w 847725"/>
                <a:gd name="connsiteY131" fmla="*/ 264300 h 468313"/>
                <a:gd name="connsiteX132" fmla="*/ 0 w 847725"/>
                <a:gd name="connsiteY132" fmla="*/ 259050 h 468313"/>
                <a:gd name="connsiteX133" fmla="*/ 2134 w 847725"/>
                <a:gd name="connsiteY133" fmla="*/ 249600 h 468313"/>
                <a:gd name="connsiteX134" fmla="*/ 6402 w 847725"/>
                <a:gd name="connsiteY134" fmla="*/ 241200 h 468313"/>
                <a:gd name="connsiteX135" fmla="*/ 12271 w 847725"/>
                <a:gd name="connsiteY135" fmla="*/ 235425 h 468313"/>
                <a:gd name="connsiteX136" fmla="*/ 20273 w 847725"/>
                <a:gd name="connsiteY136" fmla="*/ 230700 h 468313"/>
                <a:gd name="connsiteX137" fmla="*/ 554961 w 847725"/>
                <a:gd name="connsiteY137" fmla="*/ 188913 h 468313"/>
                <a:gd name="connsiteX138" fmla="*/ 565501 w 847725"/>
                <a:gd name="connsiteY138" fmla="*/ 192072 h 468313"/>
                <a:gd name="connsiteX139" fmla="*/ 573933 w 847725"/>
                <a:gd name="connsiteY139" fmla="*/ 197864 h 468313"/>
                <a:gd name="connsiteX140" fmla="*/ 580256 w 847725"/>
                <a:gd name="connsiteY140" fmla="*/ 206288 h 468313"/>
                <a:gd name="connsiteX141" fmla="*/ 583418 w 847725"/>
                <a:gd name="connsiteY141" fmla="*/ 216292 h 468313"/>
                <a:gd name="connsiteX142" fmla="*/ 584999 w 847725"/>
                <a:gd name="connsiteY142" fmla="*/ 227875 h 468313"/>
                <a:gd name="connsiteX143" fmla="*/ 585526 w 847725"/>
                <a:gd name="connsiteY143" fmla="*/ 239984 h 468313"/>
                <a:gd name="connsiteX144" fmla="*/ 588688 w 847725"/>
                <a:gd name="connsiteY144" fmla="*/ 247882 h 468313"/>
                <a:gd name="connsiteX145" fmla="*/ 593958 w 847725"/>
                <a:gd name="connsiteY145" fmla="*/ 253674 h 468313"/>
                <a:gd name="connsiteX146" fmla="*/ 601863 w 847725"/>
                <a:gd name="connsiteY146" fmla="*/ 257886 h 468313"/>
                <a:gd name="connsiteX147" fmla="*/ 610295 w 847725"/>
                <a:gd name="connsiteY147" fmla="*/ 257886 h 468313"/>
                <a:gd name="connsiteX148" fmla="*/ 619253 w 847725"/>
                <a:gd name="connsiteY148" fmla="*/ 257886 h 468313"/>
                <a:gd name="connsiteX149" fmla="*/ 627685 w 847725"/>
                <a:gd name="connsiteY149" fmla="*/ 259465 h 468313"/>
                <a:gd name="connsiteX150" fmla="*/ 636117 w 847725"/>
                <a:gd name="connsiteY150" fmla="*/ 264730 h 468313"/>
                <a:gd name="connsiteX151" fmla="*/ 642968 w 847725"/>
                <a:gd name="connsiteY151" fmla="*/ 271575 h 468313"/>
                <a:gd name="connsiteX152" fmla="*/ 648238 w 847725"/>
                <a:gd name="connsiteY152" fmla="*/ 280526 h 468313"/>
                <a:gd name="connsiteX153" fmla="*/ 649819 w 847725"/>
                <a:gd name="connsiteY153" fmla="*/ 290529 h 468313"/>
                <a:gd name="connsiteX154" fmla="*/ 649819 w 847725"/>
                <a:gd name="connsiteY154" fmla="*/ 298953 h 468313"/>
                <a:gd name="connsiteX155" fmla="*/ 650873 w 847725"/>
                <a:gd name="connsiteY155" fmla="*/ 307377 h 468313"/>
                <a:gd name="connsiteX156" fmla="*/ 652980 w 847725"/>
                <a:gd name="connsiteY156" fmla="*/ 315275 h 468313"/>
                <a:gd name="connsiteX157" fmla="*/ 656669 w 847725"/>
                <a:gd name="connsiteY157" fmla="*/ 320540 h 468313"/>
                <a:gd name="connsiteX158" fmla="*/ 661412 w 847725"/>
                <a:gd name="connsiteY158" fmla="*/ 325279 h 468313"/>
                <a:gd name="connsiteX159" fmla="*/ 667736 w 847725"/>
                <a:gd name="connsiteY159" fmla="*/ 327911 h 468313"/>
                <a:gd name="connsiteX160" fmla="*/ 674587 w 847725"/>
                <a:gd name="connsiteY160" fmla="*/ 328964 h 468313"/>
                <a:gd name="connsiteX161" fmla="*/ 698301 w 847725"/>
                <a:gd name="connsiteY161" fmla="*/ 327911 h 468313"/>
                <a:gd name="connsiteX162" fmla="*/ 704625 w 847725"/>
                <a:gd name="connsiteY162" fmla="*/ 326858 h 468313"/>
                <a:gd name="connsiteX163" fmla="*/ 708841 w 847725"/>
                <a:gd name="connsiteY163" fmla="*/ 322646 h 468313"/>
                <a:gd name="connsiteX164" fmla="*/ 713057 w 847725"/>
                <a:gd name="connsiteY164" fmla="*/ 317381 h 468313"/>
                <a:gd name="connsiteX165" fmla="*/ 714111 w 847725"/>
                <a:gd name="connsiteY165" fmla="*/ 311063 h 468313"/>
                <a:gd name="connsiteX166" fmla="*/ 715165 w 847725"/>
                <a:gd name="connsiteY166" fmla="*/ 301586 h 468313"/>
                <a:gd name="connsiteX167" fmla="*/ 714111 w 847725"/>
                <a:gd name="connsiteY167" fmla="*/ 291582 h 468313"/>
                <a:gd name="connsiteX168" fmla="*/ 715692 w 847725"/>
                <a:gd name="connsiteY168" fmla="*/ 282105 h 468313"/>
                <a:gd name="connsiteX169" fmla="*/ 718854 w 847725"/>
                <a:gd name="connsiteY169" fmla="*/ 274734 h 468313"/>
                <a:gd name="connsiteX170" fmla="*/ 723597 w 847725"/>
                <a:gd name="connsiteY170" fmla="*/ 267889 h 468313"/>
                <a:gd name="connsiteX171" fmla="*/ 728866 w 847725"/>
                <a:gd name="connsiteY171" fmla="*/ 262098 h 468313"/>
                <a:gd name="connsiteX172" fmla="*/ 737298 w 847725"/>
                <a:gd name="connsiteY172" fmla="*/ 258412 h 468313"/>
                <a:gd name="connsiteX173" fmla="*/ 746257 w 847725"/>
                <a:gd name="connsiteY173" fmla="*/ 256833 h 468313"/>
                <a:gd name="connsiteX174" fmla="*/ 754689 w 847725"/>
                <a:gd name="connsiteY174" fmla="*/ 258412 h 468313"/>
                <a:gd name="connsiteX175" fmla="*/ 764701 w 847725"/>
                <a:gd name="connsiteY175" fmla="*/ 263677 h 468313"/>
                <a:gd name="connsiteX176" fmla="*/ 771552 w 847725"/>
                <a:gd name="connsiteY176" fmla="*/ 272101 h 468313"/>
                <a:gd name="connsiteX177" fmla="*/ 776295 w 847725"/>
                <a:gd name="connsiteY177" fmla="*/ 283158 h 468313"/>
                <a:gd name="connsiteX178" fmla="*/ 777876 w 847725"/>
                <a:gd name="connsiteY178" fmla="*/ 293688 h 468313"/>
                <a:gd name="connsiteX179" fmla="*/ 775768 w 847725"/>
                <a:gd name="connsiteY179" fmla="*/ 303692 h 468313"/>
                <a:gd name="connsiteX180" fmla="*/ 771552 w 847725"/>
                <a:gd name="connsiteY180" fmla="*/ 312643 h 468313"/>
                <a:gd name="connsiteX181" fmla="*/ 764701 w 847725"/>
                <a:gd name="connsiteY181" fmla="*/ 320540 h 468313"/>
                <a:gd name="connsiteX182" fmla="*/ 756270 w 847725"/>
                <a:gd name="connsiteY182" fmla="*/ 325279 h 468313"/>
                <a:gd name="connsiteX183" fmla="*/ 747838 w 847725"/>
                <a:gd name="connsiteY183" fmla="*/ 327385 h 468313"/>
                <a:gd name="connsiteX184" fmla="*/ 740460 w 847725"/>
                <a:gd name="connsiteY184" fmla="*/ 327385 h 468313"/>
                <a:gd name="connsiteX185" fmla="*/ 732028 w 847725"/>
                <a:gd name="connsiteY185" fmla="*/ 327911 h 468313"/>
                <a:gd name="connsiteX186" fmla="*/ 725177 w 847725"/>
                <a:gd name="connsiteY186" fmla="*/ 332123 h 468313"/>
                <a:gd name="connsiteX187" fmla="*/ 720435 w 847725"/>
                <a:gd name="connsiteY187" fmla="*/ 337915 h 468313"/>
                <a:gd name="connsiteX188" fmla="*/ 718327 w 847725"/>
                <a:gd name="connsiteY188" fmla="*/ 345812 h 468313"/>
                <a:gd name="connsiteX189" fmla="*/ 717273 w 847725"/>
                <a:gd name="connsiteY189" fmla="*/ 358975 h 468313"/>
                <a:gd name="connsiteX190" fmla="*/ 716746 w 847725"/>
                <a:gd name="connsiteY190" fmla="*/ 371611 h 468313"/>
                <a:gd name="connsiteX191" fmla="*/ 713584 w 847725"/>
                <a:gd name="connsiteY191" fmla="*/ 381615 h 468313"/>
                <a:gd name="connsiteX192" fmla="*/ 707260 w 847725"/>
                <a:gd name="connsiteY192" fmla="*/ 389513 h 468313"/>
                <a:gd name="connsiteX193" fmla="*/ 698828 w 847725"/>
                <a:gd name="connsiteY193" fmla="*/ 395304 h 468313"/>
                <a:gd name="connsiteX194" fmla="*/ 691450 w 847725"/>
                <a:gd name="connsiteY194" fmla="*/ 397937 h 468313"/>
                <a:gd name="connsiteX195" fmla="*/ 683546 w 847725"/>
                <a:gd name="connsiteY195" fmla="*/ 398463 h 468313"/>
                <a:gd name="connsiteX196" fmla="*/ 676168 w 847725"/>
                <a:gd name="connsiteY196" fmla="*/ 396357 h 468313"/>
                <a:gd name="connsiteX197" fmla="*/ 668263 w 847725"/>
                <a:gd name="connsiteY197" fmla="*/ 392672 h 468313"/>
                <a:gd name="connsiteX198" fmla="*/ 661412 w 847725"/>
                <a:gd name="connsiteY198" fmla="*/ 385301 h 468313"/>
                <a:gd name="connsiteX199" fmla="*/ 657723 w 847725"/>
                <a:gd name="connsiteY199" fmla="*/ 377929 h 468313"/>
                <a:gd name="connsiteX200" fmla="*/ 654561 w 847725"/>
                <a:gd name="connsiteY200" fmla="*/ 367926 h 468313"/>
                <a:gd name="connsiteX201" fmla="*/ 654034 w 847725"/>
                <a:gd name="connsiteY201" fmla="*/ 357396 h 468313"/>
                <a:gd name="connsiteX202" fmla="*/ 652453 w 847725"/>
                <a:gd name="connsiteY202" fmla="*/ 346339 h 468313"/>
                <a:gd name="connsiteX203" fmla="*/ 648238 w 847725"/>
                <a:gd name="connsiteY203" fmla="*/ 337915 h 468313"/>
                <a:gd name="connsiteX204" fmla="*/ 642441 w 847725"/>
                <a:gd name="connsiteY204" fmla="*/ 331070 h 468313"/>
                <a:gd name="connsiteX205" fmla="*/ 634009 w 847725"/>
                <a:gd name="connsiteY205" fmla="*/ 327385 h 468313"/>
                <a:gd name="connsiteX206" fmla="*/ 626104 w 847725"/>
                <a:gd name="connsiteY206" fmla="*/ 327385 h 468313"/>
                <a:gd name="connsiteX207" fmla="*/ 617672 w 847725"/>
                <a:gd name="connsiteY207" fmla="*/ 327385 h 468313"/>
                <a:gd name="connsiteX208" fmla="*/ 610295 w 847725"/>
                <a:gd name="connsiteY208" fmla="*/ 325805 h 468313"/>
                <a:gd name="connsiteX209" fmla="*/ 601863 w 847725"/>
                <a:gd name="connsiteY209" fmla="*/ 321067 h 468313"/>
                <a:gd name="connsiteX210" fmla="*/ 593958 w 847725"/>
                <a:gd name="connsiteY210" fmla="*/ 314222 h 468313"/>
                <a:gd name="connsiteX211" fmla="*/ 589215 w 847725"/>
                <a:gd name="connsiteY211" fmla="*/ 305798 h 468313"/>
                <a:gd name="connsiteX212" fmla="*/ 587107 w 847725"/>
                <a:gd name="connsiteY212" fmla="*/ 296847 h 468313"/>
                <a:gd name="connsiteX213" fmla="*/ 585526 w 847725"/>
                <a:gd name="connsiteY213" fmla="*/ 277893 h 468313"/>
                <a:gd name="connsiteX214" fmla="*/ 582364 w 847725"/>
                <a:gd name="connsiteY214" fmla="*/ 269469 h 468313"/>
                <a:gd name="connsiteX215" fmla="*/ 576568 w 847725"/>
                <a:gd name="connsiteY215" fmla="*/ 262098 h 468313"/>
                <a:gd name="connsiteX216" fmla="*/ 568663 w 847725"/>
                <a:gd name="connsiteY216" fmla="*/ 258412 h 468313"/>
                <a:gd name="connsiteX217" fmla="*/ 558123 w 847725"/>
                <a:gd name="connsiteY217" fmla="*/ 258412 h 468313"/>
                <a:gd name="connsiteX218" fmla="*/ 548110 w 847725"/>
                <a:gd name="connsiteY218" fmla="*/ 257886 h 468313"/>
                <a:gd name="connsiteX219" fmla="*/ 538098 w 847725"/>
                <a:gd name="connsiteY219" fmla="*/ 253147 h 468313"/>
                <a:gd name="connsiteX220" fmla="*/ 529666 w 847725"/>
                <a:gd name="connsiteY220" fmla="*/ 246303 h 468313"/>
                <a:gd name="connsiteX221" fmla="*/ 524396 w 847725"/>
                <a:gd name="connsiteY221" fmla="*/ 236825 h 468313"/>
                <a:gd name="connsiteX222" fmla="*/ 522288 w 847725"/>
                <a:gd name="connsiteY222" fmla="*/ 227348 h 468313"/>
                <a:gd name="connsiteX223" fmla="*/ 522288 w 847725"/>
                <a:gd name="connsiteY223" fmla="*/ 216292 h 468313"/>
                <a:gd name="connsiteX224" fmla="*/ 525977 w 847725"/>
                <a:gd name="connsiteY224" fmla="*/ 206288 h 468313"/>
                <a:gd name="connsiteX225" fmla="*/ 531774 w 847725"/>
                <a:gd name="connsiteY225" fmla="*/ 197864 h 468313"/>
                <a:gd name="connsiteX226" fmla="*/ 537571 w 847725"/>
                <a:gd name="connsiteY226" fmla="*/ 193652 h 468313"/>
                <a:gd name="connsiteX227" fmla="*/ 544948 w 847725"/>
                <a:gd name="connsiteY227" fmla="*/ 190493 h 468313"/>
                <a:gd name="connsiteX228" fmla="*/ 815446 w 847725"/>
                <a:gd name="connsiteY228" fmla="*/ 174625 h 468313"/>
                <a:gd name="connsiteX229" fmla="*/ 825500 w 847725"/>
                <a:gd name="connsiteY229" fmla="*/ 176225 h 468313"/>
                <a:gd name="connsiteX230" fmla="*/ 833967 w 847725"/>
                <a:gd name="connsiteY230" fmla="*/ 180492 h 468313"/>
                <a:gd name="connsiteX231" fmla="*/ 840846 w 847725"/>
                <a:gd name="connsiteY231" fmla="*/ 187425 h 468313"/>
                <a:gd name="connsiteX232" fmla="*/ 845608 w 847725"/>
                <a:gd name="connsiteY232" fmla="*/ 195957 h 468313"/>
                <a:gd name="connsiteX233" fmla="*/ 847725 w 847725"/>
                <a:gd name="connsiteY233" fmla="*/ 206090 h 468313"/>
                <a:gd name="connsiteX234" fmla="*/ 847725 w 847725"/>
                <a:gd name="connsiteY234" fmla="*/ 216223 h 468313"/>
                <a:gd name="connsiteX235" fmla="*/ 845079 w 847725"/>
                <a:gd name="connsiteY235" fmla="*/ 224756 h 468313"/>
                <a:gd name="connsiteX236" fmla="*/ 838729 w 847725"/>
                <a:gd name="connsiteY236" fmla="*/ 232755 h 468313"/>
                <a:gd name="connsiteX237" fmla="*/ 831850 w 847725"/>
                <a:gd name="connsiteY237" fmla="*/ 238622 h 468313"/>
                <a:gd name="connsiteX238" fmla="*/ 822325 w 847725"/>
                <a:gd name="connsiteY238" fmla="*/ 242888 h 468313"/>
                <a:gd name="connsiteX239" fmla="*/ 812271 w 847725"/>
                <a:gd name="connsiteY239" fmla="*/ 242888 h 468313"/>
                <a:gd name="connsiteX240" fmla="*/ 803275 w 847725"/>
                <a:gd name="connsiteY240" fmla="*/ 240222 h 468313"/>
                <a:gd name="connsiteX241" fmla="*/ 794808 w 847725"/>
                <a:gd name="connsiteY241" fmla="*/ 234355 h 468313"/>
                <a:gd name="connsiteX242" fmla="*/ 787929 w 847725"/>
                <a:gd name="connsiteY242" fmla="*/ 225822 h 468313"/>
                <a:gd name="connsiteX243" fmla="*/ 784754 w 847725"/>
                <a:gd name="connsiteY243" fmla="*/ 215690 h 468313"/>
                <a:gd name="connsiteX244" fmla="*/ 784225 w 847725"/>
                <a:gd name="connsiteY244" fmla="*/ 204490 h 468313"/>
                <a:gd name="connsiteX245" fmla="*/ 786342 w 847725"/>
                <a:gd name="connsiteY245" fmla="*/ 195424 h 468313"/>
                <a:gd name="connsiteX246" fmla="*/ 791104 w 847725"/>
                <a:gd name="connsiteY246" fmla="*/ 186891 h 468313"/>
                <a:gd name="connsiteX247" fmla="*/ 797983 w 847725"/>
                <a:gd name="connsiteY247" fmla="*/ 179958 h 468313"/>
                <a:gd name="connsiteX248" fmla="*/ 806450 w 847725"/>
                <a:gd name="connsiteY248" fmla="*/ 176225 h 468313"/>
                <a:gd name="connsiteX249" fmla="*/ 157163 w 847725"/>
                <a:gd name="connsiteY249" fmla="*/ 71438 h 468313"/>
                <a:gd name="connsiteX250" fmla="*/ 167746 w 847725"/>
                <a:gd name="connsiteY250" fmla="*/ 71967 h 468313"/>
                <a:gd name="connsiteX251" fmla="*/ 177801 w 847725"/>
                <a:gd name="connsiteY251" fmla="*/ 75672 h 468313"/>
                <a:gd name="connsiteX252" fmla="*/ 185209 w 847725"/>
                <a:gd name="connsiteY252" fmla="*/ 82551 h 468313"/>
                <a:gd name="connsiteX253" fmla="*/ 191030 w 847725"/>
                <a:gd name="connsiteY253" fmla="*/ 92076 h 468313"/>
                <a:gd name="connsiteX254" fmla="*/ 193146 w 847725"/>
                <a:gd name="connsiteY254" fmla="*/ 102130 h 468313"/>
                <a:gd name="connsiteX255" fmla="*/ 194734 w 847725"/>
                <a:gd name="connsiteY255" fmla="*/ 118005 h 468313"/>
                <a:gd name="connsiteX256" fmla="*/ 196321 w 847725"/>
                <a:gd name="connsiteY256" fmla="*/ 125943 h 468313"/>
                <a:gd name="connsiteX257" fmla="*/ 200555 w 847725"/>
                <a:gd name="connsiteY257" fmla="*/ 133351 h 468313"/>
                <a:gd name="connsiteX258" fmla="*/ 206376 w 847725"/>
                <a:gd name="connsiteY258" fmla="*/ 138643 h 468313"/>
                <a:gd name="connsiteX259" fmla="*/ 213784 w 847725"/>
                <a:gd name="connsiteY259" fmla="*/ 142876 h 468313"/>
                <a:gd name="connsiteX260" fmla="*/ 222251 w 847725"/>
                <a:gd name="connsiteY260" fmla="*/ 143405 h 468313"/>
                <a:gd name="connsiteX261" fmla="*/ 230188 w 847725"/>
                <a:gd name="connsiteY261" fmla="*/ 143405 h 468313"/>
                <a:gd name="connsiteX262" fmla="*/ 237596 w 847725"/>
                <a:gd name="connsiteY262" fmla="*/ 144463 h 468313"/>
                <a:gd name="connsiteX263" fmla="*/ 247651 w 847725"/>
                <a:gd name="connsiteY263" fmla="*/ 149755 h 468313"/>
                <a:gd name="connsiteX264" fmla="*/ 255588 w 847725"/>
                <a:gd name="connsiteY264" fmla="*/ 156634 h 468313"/>
                <a:gd name="connsiteX265" fmla="*/ 259821 w 847725"/>
                <a:gd name="connsiteY265" fmla="*/ 166688 h 468313"/>
                <a:gd name="connsiteX266" fmla="*/ 262467 w 847725"/>
                <a:gd name="connsiteY266" fmla="*/ 175155 h 468313"/>
                <a:gd name="connsiteX267" fmla="*/ 262996 w 847725"/>
                <a:gd name="connsiteY267" fmla="*/ 184151 h 468313"/>
                <a:gd name="connsiteX268" fmla="*/ 262996 w 847725"/>
                <a:gd name="connsiteY268" fmla="*/ 193676 h 468313"/>
                <a:gd name="connsiteX269" fmla="*/ 266171 w 847725"/>
                <a:gd name="connsiteY269" fmla="*/ 202143 h 468313"/>
                <a:gd name="connsiteX270" fmla="*/ 271463 w 847725"/>
                <a:gd name="connsiteY270" fmla="*/ 207964 h 468313"/>
                <a:gd name="connsiteX271" fmla="*/ 279930 w 847725"/>
                <a:gd name="connsiteY271" fmla="*/ 212197 h 468313"/>
                <a:gd name="connsiteX272" fmla="*/ 287867 w 847725"/>
                <a:gd name="connsiteY272" fmla="*/ 212726 h 468313"/>
                <a:gd name="connsiteX273" fmla="*/ 295276 w 847725"/>
                <a:gd name="connsiteY273" fmla="*/ 212726 h 468313"/>
                <a:gd name="connsiteX274" fmla="*/ 303213 w 847725"/>
                <a:gd name="connsiteY274" fmla="*/ 214314 h 468313"/>
                <a:gd name="connsiteX275" fmla="*/ 310621 w 847725"/>
                <a:gd name="connsiteY275" fmla="*/ 216430 h 468313"/>
                <a:gd name="connsiteX276" fmla="*/ 318559 w 847725"/>
                <a:gd name="connsiteY276" fmla="*/ 223309 h 468313"/>
                <a:gd name="connsiteX277" fmla="*/ 324380 w 847725"/>
                <a:gd name="connsiteY277" fmla="*/ 231776 h 468313"/>
                <a:gd name="connsiteX278" fmla="*/ 327555 w 847725"/>
                <a:gd name="connsiteY278" fmla="*/ 241830 h 468313"/>
                <a:gd name="connsiteX279" fmla="*/ 328613 w 847725"/>
                <a:gd name="connsiteY279" fmla="*/ 251885 h 468313"/>
                <a:gd name="connsiteX280" fmla="*/ 325438 w 847725"/>
                <a:gd name="connsiteY280" fmla="*/ 261939 h 468313"/>
                <a:gd name="connsiteX281" fmla="*/ 320676 w 847725"/>
                <a:gd name="connsiteY281" fmla="*/ 270935 h 468313"/>
                <a:gd name="connsiteX282" fmla="*/ 313796 w 847725"/>
                <a:gd name="connsiteY282" fmla="*/ 277285 h 468313"/>
                <a:gd name="connsiteX283" fmla="*/ 304801 w 847725"/>
                <a:gd name="connsiteY283" fmla="*/ 282047 h 468313"/>
                <a:gd name="connsiteX284" fmla="*/ 294746 w 847725"/>
                <a:gd name="connsiteY284" fmla="*/ 282576 h 468313"/>
                <a:gd name="connsiteX285" fmla="*/ 284692 w 847725"/>
                <a:gd name="connsiteY285" fmla="*/ 279401 h 468313"/>
                <a:gd name="connsiteX286" fmla="*/ 275167 w 847725"/>
                <a:gd name="connsiteY286" fmla="*/ 273580 h 468313"/>
                <a:gd name="connsiteX287" fmla="*/ 269346 w 847725"/>
                <a:gd name="connsiteY287" fmla="*/ 265114 h 468313"/>
                <a:gd name="connsiteX288" fmla="*/ 265642 w 847725"/>
                <a:gd name="connsiteY288" fmla="*/ 255060 h 468313"/>
                <a:gd name="connsiteX289" fmla="*/ 264055 w 847725"/>
                <a:gd name="connsiteY289" fmla="*/ 242889 h 468313"/>
                <a:gd name="connsiteX290" fmla="*/ 262996 w 847725"/>
                <a:gd name="connsiteY290" fmla="*/ 229659 h 468313"/>
                <a:gd name="connsiteX291" fmla="*/ 259292 w 847725"/>
                <a:gd name="connsiteY291" fmla="*/ 222780 h 468313"/>
                <a:gd name="connsiteX292" fmla="*/ 254001 w 847725"/>
                <a:gd name="connsiteY292" fmla="*/ 216430 h 468313"/>
                <a:gd name="connsiteX293" fmla="*/ 246063 w 847725"/>
                <a:gd name="connsiteY293" fmla="*/ 213255 h 468313"/>
                <a:gd name="connsiteX294" fmla="*/ 237067 w 847725"/>
                <a:gd name="connsiteY294" fmla="*/ 213255 h 468313"/>
                <a:gd name="connsiteX295" fmla="*/ 227013 w 847725"/>
                <a:gd name="connsiteY295" fmla="*/ 213255 h 468313"/>
                <a:gd name="connsiteX296" fmla="*/ 216959 w 847725"/>
                <a:gd name="connsiteY296" fmla="*/ 209551 h 468313"/>
                <a:gd name="connsiteX297" fmla="*/ 208492 w 847725"/>
                <a:gd name="connsiteY297" fmla="*/ 203730 h 468313"/>
                <a:gd name="connsiteX298" fmla="*/ 202142 w 847725"/>
                <a:gd name="connsiteY298" fmla="*/ 195264 h 468313"/>
                <a:gd name="connsiteX299" fmla="*/ 198438 w 847725"/>
                <a:gd name="connsiteY299" fmla="*/ 185209 h 468313"/>
                <a:gd name="connsiteX300" fmla="*/ 197909 w 847725"/>
                <a:gd name="connsiteY300" fmla="*/ 177272 h 468313"/>
                <a:gd name="connsiteX301" fmla="*/ 197909 w 847725"/>
                <a:gd name="connsiteY301" fmla="*/ 170393 h 468313"/>
                <a:gd name="connsiteX302" fmla="*/ 197909 w 847725"/>
                <a:gd name="connsiteY302" fmla="*/ 162984 h 468313"/>
                <a:gd name="connsiteX303" fmla="*/ 194734 w 847725"/>
                <a:gd name="connsiteY303" fmla="*/ 155576 h 468313"/>
                <a:gd name="connsiteX304" fmla="*/ 191030 w 847725"/>
                <a:gd name="connsiteY304" fmla="*/ 148697 h 468313"/>
                <a:gd name="connsiteX305" fmla="*/ 184680 w 847725"/>
                <a:gd name="connsiteY305" fmla="*/ 144463 h 468313"/>
                <a:gd name="connsiteX306" fmla="*/ 176742 w 847725"/>
                <a:gd name="connsiteY306" fmla="*/ 141288 h 468313"/>
                <a:gd name="connsiteX307" fmla="*/ 149755 w 847725"/>
                <a:gd name="connsiteY307" fmla="*/ 141818 h 468313"/>
                <a:gd name="connsiteX308" fmla="*/ 141288 w 847725"/>
                <a:gd name="connsiteY308" fmla="*/ 144463 h 468313"/>
                <a:gd name="connsiteX309" fmla="*/ 135996 w 847725"/>
                <a:gd name="connsiteY309" fmla="*/ 150284 h 468313"/>
                <a:gd name="connsiteX310" fmla="*/ 132821 w 847725"/>
                <a:gd name="connsiteY310" fmla="*/ 158222 h 468313"/>
                <a:gd name="connsiteX311" fmla="*/ 132292 w 847725"/>
                <a:gd name="connsiteY311" fmla="*/ 168276 h 468313"/>
                <a:gd name="connsiteX312" fmla="*/ 132292 w 847725"/>
                <a:gd name="connsiteY312" fmla="*/ 178330 h 468313"/>
                <a:gd name="connsiteX313" fmla="*/ 131763 w 847725"/>
                <a:gd name="connsiteY313" fmla="*/ 187855 h 468313"/>
                <a:gd name="connsiteX314" fmla="*/ 128588 w 847725"/>
                <a:gd name="connsiteY314" fmla="*/ 195793 h 468313"/>
                <a:gd name="connsiteX315" fmla="*/ 124355 w 847725"/>
                <a:gd name="connsiteY315" fmla="*/ 202672 h 468313"/>
                <a:gd name="connsiteX316" fmla="*/ 118534 w 847725"/>
                <a:gd name="connsiteY316" fmla="*/ 207964 h 468313"/>
                <a:gd name="connsiteX317" fmla="*/ 111655 w 847725"/>
                <a:gd name="connsiteY317" fmla="*/ 212197 h 468313"/>
                <a:gd name="connsiteX318" fmla="*/ 103717 w 847725"/>
                <a:gd name="connsiteY318" fmla="*/ 214314 h 468313"/>
                <a:gd name="connsiteX319" fmla="*/ 95251 w 847725"/>
                <a:gd name="connsiteY319" fmla="*/ 213255 h 468313"/>
                <a:gd name="connsiteX320" fmla="*/ 87842 w 847725"/>
                <a:gd name="connsiteY320" fmla="*/ 211139 h 468313"/>
                <a:gd name="connsiteX321" fmla="*/ 80963 w 847725"/>
                <a:gd name="connsiteY321" fmla="*/ 206376 h 468313"/>
                <a:gd name="connsiteX322" fmla="*/ 75142 w 847725"/>
                <a:gd name="connsiteY322" fmla="*/ 200555 h 468313"/>
                <a:gd name="connsiteX323" fmla="*/ 70909 w 847725"/>
                <a:gd name="connsiteY323" fmla="*/ 192089 h 468313"/>
                <a:gd name="connsiteX324" fmla="*/ 68263 w 847725"/>
                <a:gd name="connsiteY324" fmla="*/ 182564 h 468313"/>
                <a:gd name="connsiteX325" fmla="*/ 69321 w 847725"/>
                <a:gd name="connsiteY325" fmla="*/ 172509 h 468313"/>
                <a:gd name="connsiteX326" fmla="*/ 71438 w 847725"/>
                <a:gd name="connsiteY326" fmla="*/ 163513 h 468313"/>
                <a:gd name="connsiteX327" fmla="*/ 76730 w 847725"/>
                <a:gd name="connsiteY327" fmla="*/ 155047 h 468313"/>
                <a:gd name="connsiteX328" fmla="*/ 83080 w 847725"/>
                <a:gd name="connsiteY328" fmla="*/ 148697 h 468313"/>
                <a:gd name="connsiteX329" fmla="*/ 91546 w 847725"/>
                <a:gd name="connsiteY329" fmla="*/ 144463 h 468313"/>
                <a:gd name="connsiteX330" fmla="*/ 100542 w 847725"/>
                <a:gd name="connsiteY330" fmla="*/ 143405 h 468313"/>
                <a:gd name="connsiteX331" fmla="*/ 107951 w 847725"/>
                <a:gd name="connsiteY331" fmla="*/ 142876 h 468313"/>
                <a:gd name="connsiteX332" fmla="*/ 113771 w 847725"/>
                <a:gd name="connsiteY332" fmla="*/ 142876 h 468313"/>
                <a:gd name="connsiteX333" fmla="*/ 120121 w 847725"/>
                <a:gd name="connsiteY333" fmla="*/ 140230 h 468313"/>
                <a:gd name="connsiteX334" fmla="*/ 125413 w 847725"/>
                <a:gd name="connsiteY334" fmla="*/ 134938 h 468313"/>
                <a:gd name="connsiteX335" fmla="*/ 128588 w 847725"/>
                <a:gd name="connsiteY335" fmla="*/ 127530 h 468313"/>
                <a:gd name="connsiteX336" fmla="*/ 129117 w 847725"/>
                <a:gd name="connsiteY336" fmla="*/ 119593 h 468313"/>
                <a:gd name="connsiteX337" fmla="*/ 130176 w 847725"/>
                <a:gd name="connsiteY337" fmla="*/ 110597 h 468313"/>
                <a:gd name="connsiteX338" fmla="*/ 130176 w 847725"/>
                <a:gd name="connsiteY338" fmla="*/ 100542 h 468313"/>
                <a:gd name="connsiteX339" fmla="*/ 132292 w 847725"/>
                <a:gd name="connsiteY339" fmla="*/ 91017 h 468313"/>
                <a:gd name="connsiteX340" fmla="*/ 138642 w 847725"/>
                <a:gd name="connsiteY340" fmla="*/ 82022 h 468313"/>
                <a:gd name="connsiteX341" fmla="*/ 147109 w 847725"/>
                <a:gd name="connsiteY341" fmla="*/ 75142 h 468313"/>
                <a:gd name="connsiteX342" fmla="*/ 551244 w 847725"/>
                <a:gd name="connsiteY342" fmla="*/ 58738 h 468313"/>
                <a:gd name="connsiteX343" fmla="*/ 561307 w 847725"/>
                <a:gd name="connsiteY343" fmla="*/ 61913 h 468313"/>
                <a:gd name="connsiteX344" fmla="*/ 569781 w 847725"/>
                <a:gd name="connsiteY344" fmla="*/ 68263 h 468313"/>
                <a:gd name="connsiteX345" fmla="*/ 576137 w 847725"/>
                <a:gd name="connsiteY345" fmla="*/ 76730 h 468313"/>
                <a:gd name="connsiteX346" fmla="*/ 579315 w 847725"/>
                <a:gd name="connsiteY346" fmla="*/ 84138 h 468313"/>
                <a:gd name="connsiteX347" fmla="*/ 580374 w 847725"/>
                <a:gd name="connsiteY347" fmla="*/ 92605 h 468313"/>
                <a:gd name="connsiteX348" fmla="*/ 581434 w 847725"/>
                <a:gd name="connsiteY348" fmla="*/ 101072 h 468313"/>
                <a:gd name="connsiteX349" fmla="*/ 581963 w 847725"/>
                <a:gd name="connsiteY349" fmla="*/ 109538 h 468313"/>
                <a:gd name="connsiteX350" fmla="*/ 586201 w 847725"/>
                <a:gd name="connsiteY350" fmla="*/ 117476 h 468313"/>
                <a:gd name="connsiteX351" fmla="*/ 591497 w 847725"/>
                <a:gd name="connsiteY351" fmla="*/ 122767 h 468313"/>
                <a:gd name="connsiteX352" fmla="*/ 598912 w 847725"/>
                <a:gd name="connsiteY352" fmla="*/ 125942 h 468313"/>
                <a:gd name="connsiteX353" fmla="*/ 607387 w 847725"/>
                <a:gd name="connsiteY353" fmla="*/ 126472 h 468313"/>
                <a:gd name="connsiteX354" fmla="*/ 615331 w 847725"/>
                <a:gd name="connsiteY354" fmla="*/ 126472 h 468313"/>
                <a:gd name="connsiteX355" fmla="*/ 623806 w 847725"/>
                <a:gd name="connsiteY355" fmla="*/ 128059 h 468313"/>
                <a:gd name="connsiteX356" fmla="*/ 634399 w 847725"/>
                <a:gd name="connsiteY356" fmla="*/ 133351 h 468313"/>
                <a:gd name="connsiteX357" fmla="*/ 642873 w 847725"/>
                <a:gd name="connsiteY357" fmla="*/ 142876 h 468313"/>
                <a:gd name="connsiteX358" fmla="*/ 647110 w 847725"/>
                <a:gd name="connsiteY358" fmla="*/ 153459 h 468313"/>
                <a:gd name="connsiteX359" fmla="*/ 648170 w 847725"/>
                <a:gd name="connsiteY359" fmla="*/ 165101 h 468313"/>
                <a:gd name="connsiteX360" fmla="*/ 649229 w 847725"/>
                <a:gd name="connsiteY360" fmla="*/ 175684 h 468313"/>
                <a:gd name="connsiteX361" fmla="*/ 652407 w 847725"/>
                <a:gd name="connsiteY361" fmla="*/ 184151 h 468313"/>
                <a:gd name="connsiteX362" fmla="*/ 659292 w 847725"/>
                <a:gd name="connsiteY362" fmla="*/ 191030 h 468313"/>
                <a:gd name="connsiteX363" fmla="*/ 667767 w 847725"/>
                <a:gd name="connsiteY363" fmla="*/ 193676 h 468313"/>
                <a:gd name="connsiteX364" fmla="*/ 677830 w 847725"/>
                <a:gd name="connsiteY364" fmla="*/ 194205 h 468313"/>
                <a:gd name="connsiteX365" fmla="*/ 687893 w 847725"/>
                <a:gd name="connsiteY365" fmla="*/ 195263 h 468313"/>
                <a:gd name="connsiteX366" fmla="*/ 696898 w 847725"/>
                <a:gd name="connsiteY366" fmla="*/ 197909 h 468313"/>
                <a:gd name="connsiteX367" fmla="*/ 704842 w 847725"/>
                <a:gd name="connsiteY367" fmla="*/ 204259 h 468313"/>
                <a:gd name="connsiteX368" fmla="*/ 710668 w 847725"/>
                <a:gd name="connsiteY368" fmla="*/ 212197 h 468313"/>
                <a:gd name="connsiteX369" fmla="*/ 713846 w 847725"/>
                <a:gd name="connsiteY369" fmla="*/ 221192 h 468313"/>
                <a:gd name="connsiteX370" fmla="*/ 714376 w 847725"/>
                <a:gd name="connsiteY370" fmla="*/ 230188 h 468313"/>
                <a:gd name="connsiteX371" fmla="*/ 713317 w 847725"/>
                <a:gd name="connsiteY371" fmla="*/ 240242 h 468313"/>
                <a:gd name="connsiteX372" fmla="*/ 708550 w 847725"/>
                <a:gd name="connsiteY372" fmla="*/ 248709 h 468313"/>
                <a:gd name="connsiteX373" fmla="*/ 701664 w 847725"/>
                <a:gd name="connsiteY373" fmla="*/ 255588 h 468313"/>
                <a:gd name="connsiteX374" fmla="*/ 693190 w 847725"/>
                <a:gd name="connsiteY374" fmla="*/ 260351 h 468313"/>
                <a:gd name="connsiteX375" fmla="*/ 683656 w 847725"/>
                <a:gd name="connsiteY375" fmla="*/ 262467 h 468313"/>
                <a:gd name="connsiteX376" fmla="*/ 673593 w 847725"/>
                <a:gd name="connsiteY376" fmla="*/ 261409 h 468313"/>
                <a:gd name="connsiteX377" fmla="*/ 665119 w 847725"/>
                <a:gd name="connsiteY377" fmla="*/ 256647 h 468313"/>
                <a:gd name="connsiteX378" fmla="*/ 658233 w 847725"/>
                <a:gd name="connsiteY378" fmla="*/ 250297 h 468313"/>
                <a:gd name="connsiteX379" fmla="*/ 653996 w 847725"/>
                <a:gd name="connsiteY379" fmla="*/ 241830 h 468313"/>
                <a:gd name="connsiteX380" fmla="*/ 650818 w 847725"/>
                <a:gd name="connsiteY380" fmla="*/ 231776 h 468313"/>
                <a:gd name="connsiteX381" fmla="*/ 649759 w 847725"/>
                <a:gd name="connsiteY381" fmla="*/ 221722 h 468313"/>
                <a:gd name="connsiteX382" fmla="*/ 649229 w 847725"/>
                <a:gd name="connsiteY382" fmla="*/ 211138 h 468313"/>
                <a:gd name="connsiteX383" fmla="*/ 645521 w 847725"/>
                <a:gd name="connsiteY383" fmla="*/ 204259 h 468313"/>
                <a:gd name="connsiteX384" fmla="*/ 639695 w 847725"/>
                <a:gd name="connsiteY384" fmla="*/ 197909 h 468313"/>
                <a:gd name="connsiteX385" fmla="*/ 632810 w 847725"/>
                <a:gd name="connsiteY385" fmla="*/ 195263 h 468313"/>
                <a:gd name="connsiteX386" fmla="*/ 624335 w 847725"/>
                <a:gd name="connsiteY386" fmla="*/ 195263 h 468313"/>
                <a:gd name="connsiteX387" fmla="*/ 616920 w 847725"/>
                <a:gd name="connsiteY387" fmla="*/ 195263 h 468313"/>
                <a:gd name="connsiteX388" fmla="*/ 608446 w 847725"/>
                <a:gd name="connsiteY388" fmla="*/ 193676 h 468313"/>
                <a:gd name="connsiteX389" fmla="*/ 598912 w 847725"/>
                <a:gd name="connsiteY389" fmla="*/ 189442 h 468313"/>
                <a:gd name="connsiteX390" fmla="*/ 590438 w 847725"/>
                <a:gd name="connsiteY390" fmla="*/ 182563 h 468313"/>
                <a:gd name="connsiteX391" fmla="*/ 585141 w 847725"/>
                <a:gd name="connsiteY391" fmla="*/ 173567 h 468313"/>
                <a:gd name="connsiteX392" fmla="*/ 583552 w 847725"/>
                <a:gd name="connsiteY392" fmla="*/ 165101 h 468313"/>
                <a:gd name="connsiteX393" fmla="*/ 583023 w 847725"/>
                <a:gd name="connsiteY393" fmla="*/ 156634 h 468313"/>
                <a:gd name="connsiteX394" fmla="*/ 583023 w 847725"/>
                <a:gd name="connsiteY394" fmla="*/ 148167 h 468313"/>
                <a:gd name="connsiteX395" fmla="*/ 581434 w 847725"/>
                <a:gd name="connsiteY395" fmla="*/ 141288 h 468313"/>
                <a:gd name="connsiteX396" fmla="*/ 578256 w 847725"/>
                <a:gd name="connsiteY396" fmla="*/ 134938 h 468313"/>
                <a:gd name="connsiteX397" fmla="*/ 572959 w 847725"/>
                <a:gd name="connsiteY397" fmla="*/ 130176 h 468313"/>
                <a:gd name="connsiteX398" fmla="*/ 566603 w 847725"/>
                <a:gd name="connsiteY398" fmla="*/ 128059 h 468313"/>
                <a:gd name="connsiteX399" fmla="*/ 556540 w 847725"/>
                <a:gd name="connsiteY399" fmla="*/ 127530 h 468313"/>
                <a:gd name="connsiteX400" fmla="*/ 547006 w 847725"/>
                <a:gd name="connsiteY400" fmla="*/ 127530 h 468313"/>
                <a:gd name="connsiteX401" fmla="*/ 538532 w 847725"/>
                <a:gd name="connsiteY401" fmla="*/ 128059 h 468313"/>
                <a:gd name="connsiteX402" fmla="*/ 530587 w 847725"/>
                <a:gd name="connsiteY402" fmla="*/ 129647 h 468313"/>
                <a:gd name="connsiteX403" fmla="*/ 524231 w 847725"/>
                <a:gd name="connsiteY403" fmla="*/ 133351 h 468313"/>
                <a:gd name="connsiteX404" fmla="*/ 519994 w 847725"/>
                <a:gd name="connsiteY404" fmla="*/ 140230 h 468313"/>
                <a:gd name="connsiteX405" fmla="*/ 518405 w 847725"/>
                <a:gd name="connsiteY405" fmla="*/ 147109 h 468313"/>
                <a:gd name="connsiteX406" fmla="*/ 518405 w 847725"/>
                <a:gd name="connsiteY406" fmla="*/ 158751 h 468313"/>
                <a:gd name="connsiteX407" fmla="*/ 518405 w 847725"/>
                <a:gd name="connsiteY407" fmla="*/ 170392 h 468313"/>
                <a:gd name="connsiteX408" fmla="*/ 515227 w 847725"/>
                <a:gd name="connsiteY408" fmla="*/ 179388 h 468313"/>
                <a:gd name="connsiteX409" fmla="*/ 509931 w 847725"/>
                <a:gd name="connsiteY409" fmla="*/ 187855 h 468313"/>
                <a:gd name="connsiteX410" fmla="*/ 501986 w 847725"/>
                <a:gd name="connsiteY410" fmla="*/ 194205 h 468313"/>
                <a:gd name="connsiteX411" fmla="*/ 493512 w 847725"/>
                <a:gd name="connsiteY411" fmla="*/ 197380 h 468313"/>
                <a:gd name="connsiteX412" fmla="*/ 485037 w 847725"/>
                <a:gd name="connsiteY412" fmla="*/ 197909 h 468313"/>
                <a:gd name="connsiteX413" fmla="*/ 478152 w 847725"/>
                <a:gd name="connsiteY413" fmla="*/ 197909 h 468313"/>
                <a:gd name="connsiteX414" fmla="*/ 472326 w 847725"/>
                <a:gd name="connsiteY414" fmla="*/ 198967 h 468313"/>
                <a:gd name="connsiteX415" fmla="*/ 465970 w 847725"/>
                <a:gd name="connsiteY415" fmla="*/ 201084 h 468313"/>
                <a:gd name="connsiteX416" fmla="*/ 460673 w 847725"/>
                <a:gd name="connsiteY416" fmla="*/ 206376 h 468313"/>
                <a:gd name="connsiteX417" fmla="*/ 457495 w 847725"/>
                <a:gd name="connsiteY417" fmla="*/ 213255 h 468313"/>
                <a:gd name="connsiteX418" fmla="*/ 456436 w 847725"/>
                <a:gd name="connsiteY418" fmla="*/ 221722 h 468313"/>
                <a:gd name="connsiteX419" fmla="*/ 456436 w 847725"/>
                <a:gd name="connsiteY419" fmla="*/ 231247 h 468313"/>
                <a:gd name="connsiteX420" fmla="*/ 456436 w 847725"/>
                <a:gd name="connsiteY420" fmla="*/ 241301 h 468313"/>
                <a:gd name="connsiteX421" fmla="*/ 454317 w 847725"/>
                <a:gd name="connsiteY421" fmla="*/ 250297 h 468313"/>
                <a:gd name="connsiteX422" fmla="*/ 447962 w 847725"/>
                <a:gd name="connsiteY422" fmla="*/ 258763 h 468313"/>
                <a:gd name="connsiteX423" fmla="*/ 439487 w 847725"/>
                <a:gd name="connsiteY423" fmla="*/ 265642 h 468313"/>
                <a:gd name="connsiteX424" fmla="*/ 429954 w 847725"/>
                <a:gd name="connsiteY424" fmla="*/ 268817 h 468313"/>
                <a:gd name="connsiteX425" fmla="*/ 410356 w 847725"/>
                <a:gd name="connsiteY425" fmla="*/ 270934 h 468313"/>
                <a:gd name="connsiteX426" fmla="*/ 403471 w 847725"/>
                <a:gd name="connsiteY426" fmla="*/ 274109 h 468313"/>
                <a:gd name="connsiteX427" fmla="*/ 398174 w 847725"/>
                <a:gd name="connsiteY427" fmla="*/ 279401 h 468313"/>
                <a:gd name="connsiteX428" fmla="*/ 394997 w 847725"/>
                <a:gd name="connsiteY428" fmla="*/ 286809 h 468313"/>
                <a:gd name="connsiteX429" fmla="*/ 394997 w 847725"/>
                <a:gd name="connsiteY429" fmla="*/ 296334 h 468313"/>
                <a:gd name="connsiteX430" fmla="*/ 394997 w 847725"/>
                <a:gd name="connsiteY430" fmla="*/ 305859 h 468313"/>
                <a:gd name="connsiteX431" fmla="*/ 393408 w 847725"/>
                <a:gd name="connsiteY431" fmla="*/ 315913 h 468313"/>
                <a:gd name="connsiteX432" fmla="*/ 390230 w 847725"/>
                <a:gd name="connsiteY432" fmla="*/ 323322 h 468313"/>
                <a:gd name="connsiteX433" fmla="*/ 384933 w 847725"/>
                <a:gd name="connsiteY433" fmla="*/ 330201 h 468313"/>
                <a:gd name="connsiteX434" fmla="*/ 379107 w 847725"/>
                <a:gd name="connsiteY434" fmla="*/ 336551 h 468313"/>
                <a:gd name="connsiteX435" fmla="*/ 370633 w 847725"/>
                <a:gd name="connsiteY435" fmla="*/ 339726 h 468313"/>
                <a:gd name="connsiteX436" fmla="*/ 359510 w 847725"/>
                <a:gd name="connsiteY436" fmla="*/ 340255 h 468313"/>
                <a:gd name="connsiteX437" fmla="*/ 348917 w 847725"/>
                <a:gd name="connsiteY437" fmla="*/ 341313 h 468313"/>
                <a:gd name="connsiteX438" fmla="*/ 340972 w 847725"/>
                <a:gd name="connsiteY438" fmla="*/ 345017 h 468313"/>
                <a:gd name="connsiteX439" fmla="*/ 336735 w 847725"/>
                <a:gd name="connsiteY439" fmla="*/ 351367 h 468313"/>
                <a:gd name="connsiteX440" fmla="*/ 333557 w 847725"/>
                <a:gd name="connsiteY440" fmla="*/ 358776 h 468313"/>
                <a:gd name="connsiteX441" fmla="*/ 332498 w 847725"/>
                <a:gd name="connsiteY441" fmla="*/ 368830 h 468313"/>
                <a:gd name="connsiteX442" fmla="*/ 332498 w 847725"/>
                <a:gd name="connsiteY442" fmla="*/ 379413 h 468313"/>
                <a:gd name="connsiteX443" fmla="*/ 330379 w 847725"/>
                <a:gd name="connsiteY443" fmla="*/ 389467 h 468313"/>
                <a:gd name="connsiteX444" fmla="*/ 326672 w 847725"/>
                <a:gd name="connsiteY444" fmla="*/ 397405 h 468313"/>
                <a:gd name="connsiteX445" fmla="*/ 321375 w 847725"/>
                <a:gd name="connsiteY445" fmla="*/ 403226 h 468313"/>
                <a:gd name="connsiteX446" fmla="*/ 313430 w 847725"/>
                <a:gd name="connsiteY446" fmla="*/ 407988 h 468313"/>
                <a:gd name="connsiteX447" fmla="*/ 304426 w 847725"/>
                <a:gd name="connsiteY447" fmla="*/ 411163 h 468313"/>
                <a:gd name="connsiteX448" fmla="*/ 294363 w 847725"/>
                <a:gd name="connsiteY448" fmla="*/ 410634 h 468313"/>
                <a:gd name="connsiteX449" fmla="*/ 284829 w 847725"/>
                <a:gd name="connsiteY449" fmla="*/ 406401 h 468313"/>
                <a:gd name="connsiteX450" fmla="*/ 277414 w 847725"/>
                <a:gd name="connsiteY450" fmla="*/ 400580 h 468313"/>
                <a:gd name="connsiteX451" fmla="*/ 272118 w 847725"/>
                <a:gd name="connsiteY451" fmla="*/ 392113 h 468313"/>
                <a:gd name="connsiteX452" fmla="*/ 268940 w 847725"/>
                <a:gd name="connsiteY452" fmla="*/ 383647 h 468313"/>
                <a:gd name="connsiteX453" fmla="*/ 267880 w 847725"/>
                <a:gd name="connsiteY453" fmla="*/ 372005 h 468313"/>
                <a:gd name="connsiteX454" fmla="*/ 267351 w 847725"/>
                <a:gd name="connsiteY454" fmla="*/ 361422 h 468313"/>
                <a:gd name="connsiteX455" fmla="*/ 263643 w 847725"/>
                <a:gd name="connsiteY455" fmla="*/ 353484 h 468313"/>
                <a:gd name="connsiteX456" fmla="*/ 257287 w 847725"/>
                <a:gd name="connsiteY456" fmla="*/ 346605 h 468313"/>
                <a:gd name="connsiteX457" fmla="*/ 249343 w 847725"/>
                <a:gd name="connsiteY457" fmla="*/ 343430 h 468313"/>
                <a:gd name="connsiteX458" fmla="*/ 240868 w 847725"/>
                <a:gd name="connsiteY458" fmla="*/ 343430 h 468313"/>
                <a:gd name="connsiteX459" fmla="*/ 232394 w 847725"/>
                <a:gd name="connsiteY459" fmla="*/ 343430 h 468313"/>
                <a:gd name="connsiteX460" fmla="*/ 224979 w 847725"/>
                <a:gd name="connsiteY460" fmla="*/ 341842 h 468313"/>
                <a:gd name="connsiteX461" fmla="*/ 214915 w 847725"/>
                <a:gd name="connsiteY461" fmla="*/ 336551 h 468313"/>
                <a:gd name="connsiteX462" fmla="*/ 206441 w 847725"/>
                <a:gd name="connsiteY462" fmla="*/ 327555 h 468313"/>
                <a:gd name="connsiteX463" fmla="*/ 201674 w 847725"/>
                <a:gd name="connsiteY463" fmla="*/ 316442 h 468313"/>
                <a:gd name="connsiteX464" fmla="*/ 201144 w 847725"/>
                <a:gd name="connsiteY464" fmla="*/ 304801 h 468313"/>
                <a:gd name="connsiteX465" fmla="*/ 200085 w 847725"/>
                <a:gd name="connsiteY465" fmla="*/ 293688 h 468313"/>
                <a:gd name="connsiteX466" fmla="*/ 197437 w 847725"/>
                <a:gd name="connsiteY466" fmla="*/ 285751 h 468313"/>
                <a:gd name="connsiteX467" fmla="*/ 191611 w 847725"/>
                <a:gd name="connsiteY467" fmla="*/ 279401 h 468313"/>
                <a:gd name="connsiteX468" fmla="*/ 184196 w 847725"/>
                <a:gd name="connsiteY468" fmla="*/ 276755 h 468313"/>
                <a:gd name="connsiteX469" fmla="*/ 174132 w 847725"/>
                <a:gd name="connsiteY469" fmla="*/ 275697 h 468313"/>
                <a:gd name="connsiteX470" fmla="*/ 164069 w 847725"/>
                <a:gd name="connsiteY470" fmla="*/ 275167 h 468313"/>
                <a:gd name="connsiteX471" fmla="*/ 154005 w 847725"/>
                <a:gd name="connsiteY471" fmla="*/ 272522 h 468313"/>
                <a:gd name="connsiteX472" fmla="*/ 145531 w 847725"/>
                <a:gd name="connsiteY472" fmla="*/ 267230 h 468313"/>
                <a:gd name="connsiteX473" fmla="*/ 139705 w 847725"/>
                <a:gd name="connsiteY473" fmla="*/ 259822 h 468313"/>
                <a:gd name="connsiteX474" fmla="*/ 135468 w 847725"/>
                <a:gd name="connsiteY474" fmla="*/ 250297 h 468313"/>
                <a:gd name="connsiteX475" fmla="*/ 134938 w 847725"/>
                <a:gd name="connsiteY475" fmla="*/ 240242 h 468313"/>
                <a:gd name="connsiteX476" fmla="*/ 136527 w 847725"/>
                <a:gd name="connsiteY476" fmla="*/ 230188 h 468313"/>
                <a:gd name="connsiteX477" fmla="*/ 140764 w 847725"/>
                <a:gd name="connsiteY477" fmla="*/ 221192 h 468313"/>
                <a:gd name="connsiteX478" fmla="*/ 148179 w 847725"/>
                <a:gd name="connsiteY478" fmla="*/ 213255 h 468313"/>
                <a:gd name="connsiteX479" fmla="*/ 156654 w 847725"/>
                <a:gd name="connsiteY479" fmla="*/ 209022 h 468313"/>
                <a:gd name="connsiteX480" fmla="*/ 166187 w 847725"/>
                <a:gd name="connsiteY480" fmla="*/ 207434 h 468313"/>
                <a:gd name="connsiteX481" fmla="*/ 175721 w 847725"/>
                <a:gd name="connsiteY481" fmla="*/ 209022 h 468313"/>
                <a:gd name="connsiteX482" fmla="*/ 184725 w 847725"/>
                <a:gd name="connsiteY482" fmla="*/ 213255 h 468313"/>
                <a:gd name="connsiteX483" fmla="*/ 191611 w 847725"/>
                <a:gd name="connsiteY483" fmla="*/ 221192 h 468313"/>
                <a:gd name="connsiteX484" fmla="*/ 196378 w 847725"/>
                <a:gd name="connsiteY484" fmla="*/ 230188 h 468313"/>
                <a:gd name="connsiteX485" fmla="*/ 198496 w 847725"/>
                <a:gd name="connsiteY485" fmla="*/ 239713 h 468313"/>
                <a:gd name="connsiteX486" fmla="*/ 199555 w 847725"/>
                <a:gd name="connsiteY486" fmla="*/ 248709 h 468313"/>
                <a:gd name="connsiteX487" fmla="*/ 200085 w 847725"/>
                <a:gd name="connsiteY487" fmla="*/ 258234 h 468313"/>
                <a:gd name="connsiteX488" fmla="*/ 203263 w 847725"/>
                <a:gd name="connsiteY488" fmla="*/ 265642 h 468313"/>
                <a:gd name="connsiteX489" fmla="*/ 209619 w 847725"/>
                <a:gd name="connsiteY489" fmla="*/ 271992 h 468313"/>
                <a:gd name="connsiteX490" fmla="*/ 217034 w 847725"/>
                <a:gd name="connsiteY490" fmla="*/ 275167 h 468313"/>
                <a:gd name="connsiteX491" fmla="*/ 231864 w 847725"/>
                <a:gd name="connsiteY491" fmla="*/ 275167 h 468313"/>
                <a:gd name="connsiteX492" fmla="*/ 244046 w 847725"/>
                <a:gd name="connsiteY492" fmla="*/ 277284 h 468313"/>
                <a:gd name="connsiteX493" fmla="*/ 255169 w 847725"/>
                <a:gd name="connsiteY493" fmla="*/ 283634 h 468313"/>
                <a:gd name="connsiteX494" fmla="*/ 260995 w 847725"/>
                <a:gd name="connsiteY494" fmla="*/ 291042 h 468313"/>
                <a:gd name="connsiteX495" fmla="*/ 265232 w 847725"/>
                <a:gd name="connsiteY495" fmla="*/ 300567 h 468313"/>
                <a:gd name="connsiteX496" fmla="*/ 266291 w 847725"/>
                <a:gd name="connsiteY496" fmla="*/ 310622 h 468313"/>
                <a:gd name="connsiteX497" fmla="*/ 266291 w 847725"/>
                <a:gd name="connsiteY497" fmla="*/ 318030 h 468313"/>
                <a:gd name="connsiteX498" fmla="*/ 267351 w 847725"/>
                <a:gd name="connsiteY498" fmla="*/ 325967 h 468313"/>
                <a:gd name="connsiteX499" fmla="*/ 269469 w 847725"/>
                <a:gd name="connsiteY499" fmla="*/ 332847 h 468313"/>
                <a:gd name="connsiteX500" fmla="*/ 274236 w 847725"/>
                <a:gd name="connsiteY500" fmla="*/ 338138 h 468313"/>
                <a:gd name="connsiteX501" fmla="*/ 280592 w 847725"/>
                <a:gd name="connsiteY501" fmla="*/ 341313 h 468313"/>
                <a:gd name="connsiteX502" fmla="*/ 287478 w 847725"/>
                <a:gd name="connsiteY502" fmla="*/ 342901 h 468313"/>
                <a:gd name="connsiteX503" fmla="*/ 312901 w 847725"/>
                <a:gd name="connsiteY503" fmla="*/ 341842 h 468313"/>
                <a:gd name="connsiteX504" fmla="*/ 319786 w 847725"/>
                <a:gd name="connsiteY504" fmla="*/ 340255 h 468313"/>
                <a:gd name="connsiteX505" fmla="*/ 325083 w 847725"/>
                <a:gd name="connsiteY505" fmla="*/ 336022 h 468313"/>
                <a:gd name="connsiteX506" fmla="*/ 328790 w 847725"/>
                <a:gd name="connsiteY506" fmla="*/ 330201 h 468313"/>
                <a:gd name="connsiteX507" fmla="*/ 330379 w 847725"/>
                <a:gd name="connsiteY507" fmla="*/ 323322 h 468313"/>
                <a:gd name="connsiteX508" fmla="*/ 330379 w 847725"/>
                <a:gd name="connsiteY508" fmla="*/ 312738 h 468313"/>
                <a:gd name="connsiteX509" fmla="*/ 330379 w 847725"/>
                <a:gd name="connsiteY509" fmla="*/ 302155 h 468313"/>
                <a:gd name="connsiteX510" fmla="*/ 333557 w 847725"/>
                <a:gd name="connsiteY510" fmla="*/ 292101 h 468313"/>
                <a:gd name="connsiteX511" fmla="*/ 338324 w 847725"/>
                <a:gd name="connsiteY511" fmla="*/ 283634 h 468313"/>
                <a:gd name="connsiteX512" fmla="*/ 344150 w 847725"/>
                <a:gd name="connsiteY512" fmla="*/ 277284 h 468313"/>
                <a:gd name="connsiteX513" fmla="*/ 352625 w 847725"/>
                <a:gd name="connsiteY513" fmla="*/ 273580 h 468313"/>
                <a:gd name="connsiteX514" fmla="*/ 362158 w 847725"/>
                <a:gd name="connsiteY514" fmla="*/ 270934 h 468313"/>
                <a:gd name="connsiteX515" fmla="*/ 367984 w 847725"/>
                <a:gd name="connsiteY515" fmla="*/ 270934 h 468313"/>
                <a:gd name="connsiteX516" fmla="*/ 374870 w 847725"/>
                <a:gd name="connsiteY516" fmla="*/ 270934 h 468313"/>
                <a:gd name="connsiteX517" fmla="*/ 381226 w 847725"/>
                <a:gd name="connsiteY517" fmla="*/ 269876 h 468313"/>
                <a:gd name="connsiteX518" fmla="*/ 387582 w 847725"/>
                <a:gd name="connsiteY518" fmla="*/ 265113 h 468313"/>
                <a:gd name="connsiteX519" fmla="*/ 391289 w 847725"/>
                <a:gd name="connsiteY519" fmla="*/ 258234 h 468313"/>
                <a:gd name="connsiteX520" fmla="*/ 392878 w 847725"/>
                <a:gd name="connsiteY520" fmla="*/ 250297 h 468313"/>
                <a:gd name="connsiteX521" fmla="*/ 392878 w 847725"/>
                <a:gd name="connsiteY521" fmla="*/ 237067 h 468313"/>
                <a:gd name="connsiteX522" fmla="*/ 394467 w 847725"/>
                <a:gd name="connsiteY522" fmla="*/ 224367 h 468313"/>
                <a:gd name="connsiteX523" fmla="*/ 398704 w 847725"/>
                <a:gd name="connsiteY523" fmla="*/ 214313 h 468313"/>
                <a:gd name="connsiteX524" fmla="*/ 406649 w 847725"/>
                <a:gd name="connsiteY524" fmla="*/ 205847 h 468313"/>
                <a:gd name="connsiteX525" fmla="*/ 417242 w 847725"/>
                <a:gd name="connsiteY525" fmla="*/ 201084 h 468313"/>
                <a:gd name="connsiteX526" fmla="*/ 428365 w 847725"/>
                <a:gd name="connsiteY526" fmla="*/ 199497 h 468313"/>
                <a:gd name="connsiteX527" fmla="*/ 438958 w 847725"/>
                <a:gd name="connsiteY527" fmla="*/ 198967 h 468313"/>
                <a:gd name="connsiteX528" fmla="*/ 446902 w 847725"/>
                <a:gd name="connsiteY528" fmla="*/ 195792 h 468313"/>
                <a:gd name="connsiteX529" fmla="*/ 451140 w 847725"/>
                <a:gd name="connsiteY529" fmla="*/ 188913 h 468313"/>
                <a:gd name="connsiteX530" fmla="*/ 454317 w 847725"/>
                <a:gd name="connsiteY530" fmla="*/ 180976 h 468313"/>
                <a:gd name="connsiteX531" fmla="*/ 454317 w 847725"/>
                <a:gd name="connsiteY531" fmla="*/ 171980 h 468313"/>
                <a:gd name="connsiteX532" fmla="*/ 454317 w 847725"/>
                <a:gd name="connsiteY532" fmla="*/ 162984 h 468313"/>
                <a:gd name="connsiteX533" fmla="*/ 455906 w 847725"/>
                <a:gd name="connsiteY533" fmla="*/ 154517 h 468313"/>
                <a:gd name="connsiteX534" fmla="*/ 459614 w 847725"/>
                <a:gd name="connsiteY534" fmla="*/ 144463 h 468313"/>
                <a:gd name="connsiteX535" fmla="*/ 466499 w 847725"/>
                <a:gd name="connsiteY535" fmla="*/ 136526 h 468313"/>
                <a:gd name="connsiteX536" fmla="*/ 476033 w 847725"/>
                <a:gd name="connsiteY536" fmla="*/ 131234 h 468313"/>
                <a:gd name="connsiteX537" fmla="*/ 484508 w 847725"/>
                <a:gd name="connsiteY537" fmla="*/ 129647 h 468313"/>
                <a:gd name="connsiteX538" fmla="*/ 492982 w 847725"/>
                <a:gd name="connsiteY538" fmla="*/ 129117 h 468313"/>
                <a:gd name="connsiteX539" fmla="*/ 501456 w 847725"/>
                <a:gd name="connsiteY539" fmla="*/ 128059 h 468313"/>
                <a:gd name="connsiteX540" fmla="*/ 508342 w 847725"/>
                <a:gd name="connsiteY540" fmla="*/ 124884 h 468313"/>
                <a:gd name="connsiteX541" fmla="*/ 513109 w 847725"/>
                <a:gd name="connsiteY541" fmla="*/ 119063 h 468313"/>
                <a:gd name="connsiteX542" fmla="*/ 515757 w 847725"/>
                <a:gd name="connsiteY542" fmla="*/ 112184 h 468313"/>
                <a:gd name="connsiteX543" fmla="*/ 515757 w 847725"/>
                <a:gd name="connsiteY543" fmla="*/ 101072 h 468313"/>
                <a:gd name="connsiteX544" fmla="*/ 516816 w 847725"/>
                <a:gd name="connsiteY544" fmla="*/ 90488 h 468313"/>
                <a:gd name="connsiteX545" fmla="*/ 518935 w 847725"/>
                <a:gd name="connsiteY545" fmla="*/ 79905 h 468313"/>
                <a:gd name="connsiteX546" fmla="*/ 523702 w 847725"/>
                <a:gd name="connsiteY546" fmla="*/ 70380 h 468313"/>
                <a:gd name="connsiteX547" fmla="*/ 531117 w 847725"/>
                <a:gd name="connsiteY547" fmla="*/ 63501 h 468313"/>
                <a:gd name="connsiteX548" fmla="*/ 541180 w 847725"/>
                <a:gd name="connsiteY548" fmla="*/ 59797 h 468313"/>
                <a:gd name="connsiteX549" fmla="*/ 480484 w 847725"/>
                <a:gd name="connsiteY549" fmla="*/ 0 h 468313"/>
                <a:gd name="connsiteX550" fmla="*/ 488951 w 847725"/>
                <a:gd name="connsiteY550" fmla="*/ 2653 h 468313"/>
                <a:gd name="connsiteX551" fmla="*/ 495830 w 847725"/>
                <a:gd name="connsiteY551" fmla="*/ 6896 h 468313"/>
                <a:gd name="connsiteX552" fmla="*/ 503767 w 847725"/>
                <a:gd name="connsiteY552" fmla="*/ 15384 h 468313"/>
                <a:gd name="connsiteX553" fmla="*/ 508001 w 847725"/>
                <a:gd name="connsiteY553" fmla="*/ 25463 h 468313"/>
                <a:gd name="connsiteX554" fmla="*/ 509588 w 847725"/>
                <a:gd name="connsiteY554" fmla="*/ 36602 h 468313"/>
                <a:gd name="connsiteX555" fmla="*/ 508001 w 847725"/>
                <a:gd name="connsiteY555" fmla="*/ 47212 h 468313"/>
                <a:gd name="connsiteX556" fmla="*/ 504296 w 847725"/>
                <a:gd name="connsiteY556" fmla="*/ 54638 h 468313"/>
                <a:gd name="connsiteX557" fmla="*/ 499005 w 847725"/>
                <a:gd name="connsiteY557" fmla="*/ 62065 h 468313"/>
                <a:gd name="connsiteX558" fmla="*/ 492655 w 847725"/>
                <a:gd name="connsiteY558" fmla="*/ 67370 h 468313"/>
                <a:gd name="connsiteX559" fmla="*/ 484188 w 847725"/>
                <a:gd name="connsiteY559" fmla="*/ 70552 h 468313"/>
                <a:gd name="connsiteX560" fmla="*/ 474134 w 847725"/>
                <a:gd name="connsiteY560" fmla="*/ 71083 h 468313"/>
                <a:gd name="connsiteX561" fmla="*/ 463551 w 847725"/>
                <a:gd name="connsiteY561" fmla="*/ 71613 h 468313"/>
                <a:gd name="connsiteX562" fmla="*/ 456671 w 847725"/>
                <a:gd name="connsiteY562" fmla="*/ 75857 h 468313"/>
                <a:gd name="connsiteX563" fmla="*/ 451380 w 847725"/>
                <a:gd name="connsiteY563" fmla="*/ 82753 h 468313"/>
                <a:gd name="connsiteX564" fmla="*/ 448734 w 847725"/>
                <a:gd name="connsiteY564" fmla="*/ 90180 h 468313"/>
                <a:gd name="connsiteX565" fmla="*/ 448734 w 847725"/>
                <a:gd name="connsiteY565" fmla="*/ 99728 h 468313"/>
                <a:gd name="connsiteX566" fmla="*/ 448734 w 847725"/>
                <a:gd name="connsiteY566" fmla="*/ 108746 h 468313"/>
                <a:gd name="connsiteX567" fmla="*/ 448205 w 847725"/>
                <a:gd name="connsiteY567" fmla="*/ 118294 h 468313"/>
                <a:gd name="connsiteX568" fmla="*/ 443442 w 847725"/>
                <a:gd name="connsiteY568" fmla="*/ 127312 h 468313"/>
                <a:gd name="connsiteX569" fmla="*/ 437621 w 847725"/>
                <a:gd name="connsiteY569" fmla="*/ 135800 h 468313"/>
                <a:gd name="connsiteX570" fmla="*/ 428096 w 847725"/>
                <a:gd name="connsiteY570" fmla="*/ 141104 h 468313"/>
                <a:gd name="connsiteX571" fmla="*/ 420688 w 847725"/>
                <a:gd name="connsiteY571" fmla="*/ 143757 h 468313"/>
                <a:gd name="connsiteX572" fmla="*/ 412221 w 847725"/>
                <a:gd name="connsiteY572" fmla="*/ 144287 h 468313"/>
                <a:gd name="connsiteX573" fmla="*/ 403755 w 847725"/>
                <a:gd name="connsiteY573" fmla="*/ 144287 h 468313"/>
                <a:gd name="connsiteX574" fmla="*/ 397405 w 847725"/>
                <a:gd name="connsiteY574" fmla="*/ 147470 h 468313"/>
                <a:gd name="connsiteX575" fmla="*/ 392642 w 847725"/>
                <a:gd name="connsiteY575" fmla="*/ 151183 h 468313"/>
                <a:gd name="connsiteX576" fmla="*/ 389996 w 847725"/>
                <a:gd name="connsiteY576" fmla="*/ 157549 h 468313"/>
                <a:gd name="connsiteX577" fmla="*/ 388409 w 847725"/>
                <a:gd name="connsiteY577" fmla="*/ 164975 h 468313"/>
                <a:gd name="connsiteX578" fmla="*/ 388409 w 847725"/>
                <a:gd name="connsiteY578" fmla="*/ 172932 h 468313"/>
                <a:gd name="connsiteX579" fmla="*/ 388409 w 847725"/>
                <a:gd name="connsiteY579" fmla="*/ 180359 h 468313"/>
                <a:gd name="connsiteX580" fmla="*/ 387351 w 847725"/>
                <a:gd name="connsiteY580" fmla="*/ 188846 h 468313"/>
                <a:gd name="connsiteX581" fmla="*/ 384176 w 847725"/>
                <a:gd name="connsiteY581" fmla="*/ 197334 h 468313"/>
                <a:gd name="connsiteX582" fmla="*/ 379942 w 847725"/>
                <a:gd name="connsiteY582" fmla="*/ 205291 h 468313"/>
                <a:gd name="connsiteX583" fmla="*/ 373592 w 847725"/>
                <a:gd name="connsiteY583" fmla="*/ 211657 h 468313"/>
                <a:gd name="connsiteX584" fmla="*/ 365655 w 847725"/>
                <a:gd name="connsiteY584" fmla="*/ 214309 h 468313"/>
                <a:gd name="connsiteX585" fmla="*/ 358246 w 847725"/>
                <a:gd name="connsiteY585" fmla="*/ 215900 h 468313"/>
                <a:gd name="connsiteX586" fmla="*/ 349780 w 847725"/>
                <a:gd name="connsiteY586" fmla="*/ 215370 h 468313"/>
                <a:gd name="connsiteX587" fmla="*/ 341842 w 847725"/>
                <a:gd name="connsiteY587" fmla="*/ 212187 h 468313"/>
                <a:gd name="connsiteX588" fmla="*/ 333376 w 847725"/>
                <a:gd name="connsiteY588" fmla="*/ 205291 h 468313"/>
                <a:gd name="connsiteX589" fmla="*/ 327555 w 847725"/>
                <a:gd name="connsiteY589" fmla="*/ 195743 h 468313"/>
                <a:gd name="connsiteX590" fmla="*/ 324909 w 847725"/>
                <a:gd name="connsiteY590" fmla="*/ 185133 h 468313"/>
                <a:gd name="connsiteX591" fmla="*/ 322792 w 847725"/>
                <a:gd name="connsiteY591" fmla="*/ 166036 h 468313"/>
                <a:gd name="connsiteX592" fmla="*/ 320676 w 847725"/>
                <a:gd name="connsiteY592" fmla="*/ 157549 h 468313"/>
                <a:gd name="connsiteX593" fmla="*/ 315384 w 847725"/>
                <a:gd name="connsiteY593" fmla="*/ 151183 h 468313"/>
                <a:gd name="connsiteX594" fmla="*/ 307446 w 847725"/>
                <a:gd name="connsiteY594" fmla="*/ 147470 h 468313"/>
                <a:gd name="connsiteX595" fmla="*/ 298980 w 847725"/>
                <a:gd name="connsiteY595" fmla="*/ 146409 h 468313"/>
                <a:gd name="connsiteX596" fmla="*/ 289984 w 847725"/>
                <a:gd name="connsiteY596" fmla="*/ 146409 h 468313"/>
                <a:gd name="connsiteX597" fmla="*/ 281517 w 847725"/>
                <a:gd name="connsiteY597" fmla="*/ 145348 h 468313"/>
                <a:gd name="connsiteX598" fmla="*/ 271463 w 847725"/>
                <a:gd name="connsiteY598" fmla="*/ 138983 h 468313"/>
                <a:gd name="connsiteX599" fmla="*/ 263526 w 847725"/>
                <a:gd name="connsiteY599" fmla="*/ 130495 h 468313"/>
                <a:gd name="connsiteX600" fmla="*/ 259821 w 847725"/>
                <a:gd name="connsiteY600" fmla="*/ 119886 h 468313"/>
                <a:gd name="connsiteX601" fmla="*/ 258234 w 847725"/>
                <a:gd name="connsiteY601" fmla="*/ 108215 h 468313"/>
                <a:gd name="connsiteX602" fmla="*/ 257705 w 847725"/>
                <a:gd name="connsiteY602" fmla="*/ 96015 h 468313"/>
                <a:gd name="connsiteX603" fmla="*/ 254530 w 847725"/>
                <a:gd name="connsiteY603" fmla="*/ 87527 h 468313"/>
                <a:gd name="connsiteX604" fmla="*/ 248180 w 847725"/>
                <a:gd name="connsiteY604" fmla="*/ 80101 h 468313"/>
                <a:gd name="connsiteX605" fmla="*/ 239713 w 847725"/>
                <a:gd name="connsiteY605" fmla="*/ 76387 h 468313"/>
                <a:gd name="connsiteX606" fmla="*/ 232305 w 847725"/>
                <a:gd name="connsiteY606" fmla="*/ 75857 h 468313"/>
                <a:gd name="connsiteX607" fmla="*/ 224367 w 847725"/>
                <a:gd name="connsiteY607" fmla="*/ 75857 h 468313"/>
                <a:gd name="connsiteX608" fmla="*/ 216430 w 847725"/>
                <a:gd name="connsiteY608" fmla="*/ 74266 h 468313"/>
                <a:gd name="connsiteX609" fmla="*/ 209551 w 847725"/>
                <a:gd name="connsiteY609" fmla="*/ 71613 h 468313"/>
                <a:gd name="connsiteX610" fmla="*/ 201084 w 847725"/>
                <a:gd name="connsiteY610" fmla="*/ 64717 h 468313"/>
                <a:gd name="connsiteX611" fmla="*/ 195792 w 847725"/>
                <a:gd name="connsiteY611" fmla="*/ 56230 h 468313"/>
                <a:gd name="connsiteX612" fmla="*/ 192617 w 847725"/>
                <a:gd name="connsiteY612" fmla="*/ 46151 h 468313"/>
                <a:gd name="connsiteX613" fmla="*/ 192088 w 847725"/>
                <a:gd name="connsiteY613" fmla="*/ 36602 h 468313"/>
                <a:gd name="connsiteX614" fmla="*/ 195263 w 847725"/>
                <a:gd name="connsiteY614" fmla="*/ 26524 h 468313"/>
                <a:gd name="connsiteX615" fmla="*/ 198967 w 847725"/>
                <a:gd name="connsiteY615" fmla="*/ 18567 h 468313"/>
                <a:gd name="connsiteX616" fmla="*/ 205317 w 847725"/>
                <a:gd name="connsiteY616" fmla="*/ 12731 h 468313"/>
                <a:gd name="connsiteX617" fmla="*/ 212196 w 847725"/>
                <a:gd name="connsiteY617" fmla="*/ 7957 h 468313"/>
                <a:gd name="connsiteX618" fmla="*/ 220663 w 847725"/>
                <a:gd name="connsiteY618" fmla="*/ 5305 h 468313"/>
                <a:gd name="connsiteX619" fmla="*/ 229659 w 847725"/>
                <a:gd name="connsiteY619" fmla="*/ 6366 h 468313"/>
                <a:gd name="connsiteX620" fmla="*/ 237596 w 847725"/>
                <a:gd name="connsiteY620" fmla="*/ 9549 h 468313"/>
                <a:gd name="connsiteX621" fmla="*/ 245005 w 847725"/>
                <a:gd name="connsiteY621" fmla="*/ 15384 h 468313"/>
                <a:gd name="connsiteX622" fmla="*/ 251355 w 847725"/>
                <a:gd name="connsiteY622" fmla="*/ 23341 h 468313"/>
                <a:gd name="connsiteX623" fmla="*/ 254530 w 847725"/>
                <a:gd name="connsiteY623" fmla="*/ 32359 h 468313"/>
                <a:gd name="connsiteX624" fmla="*/ 256117 w 847725"/>
                <a:gd name="connsiteY624" fmla="*/ 45620 h 468313"/>
                <a:gd name="connsiteX625" fmla="*/ 257705 w 847725"/>
                <a:gd name="connsiteY625" fmla="*/ 58882 h 468313"/>
                <a:gd name="connsiteX626" fmla="*/ 260351 w 847725"/>
                <a:gd name="connsiteY626" fmla="*/ 66309 h 468313"/>
                <a:gd name="connsiteX627" fmla="*/ 266171 w 847725"/>
                <a:gd name="connsiteY627" fmla="*/ 72674 h 468313"/>
                <a:gd name="connsiteX628" fmla="*/ 273580 w 847725"/>
                <a:gd name="connsiteY628" fmla="*/ 75857 h 468313"/>
                <a:gd name="connsiteX629" fmla="*/ 281517 w 847725"/>
                <a:gd name="connsiteY629" fmla="*/ 76387 h 468313"/>
                <a:gd name="connsiteX630" fmla="*/ 288926 w 847725"/>
                <a:gd name="connsiteY630" fmla="*/ 76387 h 468313"/>
                <a:gd name="connsiteX631" fmla="*/ 296863 w 847725"/>
                <a:gd name="connsiteY631" fmla="*/ 77448 h 468313"/>
                <a:gd name="connsiteX632" fmla="*/ 306917 w 847725"/>
                <a:gd name="connsiteY632" fmla="*/ 81692 h 468313"/>
                <a:gd name="connsiteX633" fmla="*/ 315384 w 847725"/>
                <a:gd name="connsiteY633" fmla="*/ 89649 h 468313"/>
                <a:gd name="connsiteX634" fmla="*/ 319617 w 847725"/>
                <a:gd name="connsiteY634" fmla="*/ 98667 h 468313"/>
                <a:gd name="connsiteX635" fmla="*/ 322263 w 847725"/>
                <a:gd name="connsiteY635" fmla="*/ 107155 h 468313"/>
                <a:gd name="connsiteX636" fmla="*/ 322792 w 847725"/>
                <a:gd name="connsiteY636" fmla="*/ 116703 h 468313"/>
                <a:gd name="connsiteX637" fmla="*/ 322792 w 847725"/>
                <a:gd name="connsiteY637" fmla="*/ 125190 h 468313"/>
                <a:gd name="connsiteX638" fmla="*/ 324380 w 847725"/>
                <a:gd name="connsiteY638" fmla="*/ 132617 h 468313"/>
                <a:gd name="connsiteX639" fmla="*/ 329142 w 847725"/>
                <a:gd name="connsiteY639" fmla="*/ 139513 h 468313"/>
                <a:gd name="connsiteX640" fmla="*/ 334963 w 847725"/>
                <a:gd name="connsiteY640" fmla="*/ 144287 h 468313"/>
                <a:gd name="connsiteX641" fmla="*/ 340784 w 847725"/>
                <a:gd name="connsiteY641" fmla="*/ 145879 h 468313"/>
                <a:gd name="connsiteX642" fmla="*/ 346605 w 847725"/>
                <a:gd name="connsiteY642" fmla="*/ 145879 h 468313"/>
                <a:gd name="connsiteX643" fmla="*/ 351896 w 847725"/>
                <a:gd name="connsiteY643" fmla="*/ 145879 h 468313"/>
                <a:gd name="connsiteX644" fmla="*/ 361421 w 847725"/>
                <a:gd name="connsiteY644" fmla="*/ 145879 h 468313"/>
                <a:gd name="connsiteX645" fmla="*/ 370417 w 847725"/>
                <a:gd name="connsiteY645" fmla="*/ 145348 h 468313"/>
                <a:gd name="connsiteX646" fmla="*/ 378355 w 847725"/>
                <a:gd name="connsiteY646" fmla="*/ 141104 h 468313"/>
                <a:gd name="connsiteX647" fmla="*/ 382588 w 847725"/>
                <a:gd name="connsiteY647" fmla="*/ 135269 h 468313"/>
                <a:gd name="connsiteX648" fmla="*/ 385234 w 847725"/>
                <a:gd name="connsiteY648" fmla="*/ 127312 h 468313"/>
                <a:gd name="connsiteX649" fmla="*/ 385763 w 847725"/>
                <a:gd name="connsiteY649" fmla="*/ 117233 h 468313"/>
                <a:gd name="connsiteX650" fmla="*/ 385234 w 847725"/>
                <a:gd name="connsiteY650" fmla="*/ 108215 h 468313"/>
                <a:gd name="connsiteX651" fmla="*/ 386821 w 847725"/>
                <a:gd name="connsiteY651" fmla="*/ 98667 h 468313"/>
                <a:gd name="connsiteX652" fmla="*/ 390526 w 847725"/>
                <a:gd name="connsiteY652" fmla="*/ 88588 h 468313"/>
                <a:gd name="connsiteX653" fmla="*/ 397405 w 847725"/>
                <a:gd name="connsiteY653" fmla="*/ 80101 h 468313"/>
                <a:gd name="connsiteX654" fmla="*/ 406930 w 847725"/>
                <a:gd name="connsiteY654" fmla="*/ 74796 h 468313"/>
                <a:gd name="connsiteX655" fmla="*/ 414338 w 847725"/>
                <a:gd name="connsiteY655" fmla="*/ 72674 h 468313"/>
                <a:gd name="connsiteX656" fmla="*/ 422276 w 847725"/>
                <a:gd name="connsiteY656" fmla="*/ 72674 h 468313"/>
                <a:gd name="connsiteX657" fmla="*/ 429684 w 847725"/>
                <a:gd name="connsiteY657" fmla="*/ 72674 h 468313"/>
                <a:gd name="connsiteX658" fmla="*/ 437621 w 847725"/>
                <a:gd name="connsiteY658" fmla="*/ 69491 h 468313"/>
                <a:gd name="connsiteX659" fmla="*/ 442913 w 847725"/>
                <a:gd name="connsiteY659" fmla="*/ 63126 h 468313"/>
                <a:gd name="connsiteX660" fmla="*/ 446088 w 847725"/>
                <a:gd name="connsiteY660" fmla="*/ 55699 h 468313"/>
                <a:gd name="connsiteX661" fmla="*/ 446617 w 847725"/>
                <a:gd name="connsiteY661" fmla="*/ 44029 h 468313"/>
                <a:gd name="connsiteX662" fmla="*/ 446617 w 847725"/>
                <a:gd name="connsiteY662" fmla="*/ 32359 h 468313"/>
                <a:gd name="connsiteX663" fmla="*/ 448734 w 847725"/>
                <a:gd name="connsiteY663" fmla="*/ 21749 h 468313"/>
                <a:gd name="connsiteX664" fmla="*/ 454555 w 847725"/>
                <a:gd name="connsiteY664" fmla="*/ 11671 h 468313"/>
                <a:gd name="connsiteX665" fmla="*/ 461963 w 847725"/>
                <a:gd name="connsiteY665" fmla="*/ 4774 h 468313"/>
                <a:gd name="connsiteX666" fmla="*/ 472017 w 847725"/>
                <a:gd name="connsiteY666" fmla="*/ 1061 h 46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</a:cxnLst>
              <a:rect l="l" t="t" r="r" b="b"/>
              <a:pathLst>
                <a:path w="847725" h="468313">
                  <a:moveTo>
                    <a:pt x="488950" y="252413"/>
                  </a:moveTo>
                  <a:lnTo>
                    <a:pt x="497946" y="252944"/>
                  </a:lnTo>
                  <a:lnTo>
                    <a:pt x="506413" y="256127"/>
                  </a:lnTo>
                  <a:lnTo>
                    <a:pt x="513292" y="261431"/>
                  </a:lnTo>
                  <a:lnTo>
                    <a:pt x="518583" y="267797"/>
                  </a:lnTo>
                  <a:lnTo>
                    <a:pt x="522288" y="275754"/>
                  </a:lnTo>
                  <a:lnTo>
                    <a:pt x="523875" y="285833"/>
                  </a:lnTo>
                  <a:lnTo>
                    <a:pt x="524933" y="295381"/>
                  </a:lnTo>
                  <a:lnTo>
                    <a:pt x="526521" y="304929"/>
                  </a:lnTo>
                  <a:lnTo>
                    <a:pt x="528638" y="311826"/>
                  </a:lnTo>
                  <a:lnTo>
                    <a:pt x="533929" y="317130"/>
                  </a:lnTo>
                  <a:lnTo>
                    <a:pt x="540279" y="320843"/>
                  </a:lnTo>
                  <a:lnTo>
                    <a:pt x="550333" y="321904"/>
                  </a:lnTo>
                  <a:lnTo>
                    <a:pt x="559329" y="321904"/>
                  </a:lnTo>
                  <a:lnTo>
                    <a:pt x="568854" y="324026"/>
                  </a:lnTo>
                  <a:lnTo>
                    <a:pt x="577321" y="328800"/>
                  </a:lnTo>
                  <a:lnTo>
                    <a:pt x="584200" y="336227"/>
                  </a:lnTo>
                  <a:lnTo>
                    <a:pt x="587904" y="344714"/>
                  </a:lnTo>
                  <a:lnTo>
                    <a:pt x="590021" y="353202"/>
                  </a:lnTo>
                  <a:lnTo>
                    <a:pt x="591079" y="361159"/>
                  </a:lnTo>
                  <a:lnTo>
                    <a:pt x="591079" y="369646"/>
                  </a:lnTo>
                  <a:lnTo>
                    <a:pt x="593196" y="379725"/>
                  </a:lnTo>
                  <a:lnTo>
                    <a:pt x="599546" y="387152"/>
                  </a:lnTo>
                  <a:lnTo>
                    <a:pt x="608542" y="391926"/>
                  </a:lnTo>
                  <a:lnTo>
                    <a:pt x="617008" y="392987"/>
                  </a:lnTo>
                  <a:lnTo>
                    <a:pt x="626533" y="392987"/>
                  </a:lnTo>
                  <a:lnTo>
                    <a:pt x="633942" y="394048"/>
                  </a:lnTo>
                  <a:lnTo>
                    <a:pt x="640821" y="397231"/>
                  </a:lnTo>
                  <a:lnTo>
                    <a:pt x="647171" y="402535"/>
                  </a:lnTo>
                  <a:lnTo>
                    <a:pt x="653521" y="411023"/>
                  </a:lnTo>
                  <a:lnTo>
                    <a:pt x="656167" y="420571"/>
                  </a:lnTo>
                  <a:lnTo>
                    <a:pt x="657225" y="431181"/>
                  </a:lnTo>
                  <a:lnTo>
                    <a:pt x="654579" y="441259"/>
                  </a:lnTo>
                  <a:lnTo>
                    <a:pt x="650346" y="450808"/>
                  </a:lnTo>
                  <a:lnTo>
                    <a:pt x="642408" y="457704"/>
                  </a:lnTo>
                  <a:lnTo>
                    <a:pt x="632354" y="461948"/>
                  </a:lnTo>
                  <a:lnTo>
                    <a:pt x="621771" y="461948"/>
                  </a:lnTo>
                  <a:lnTo>
                    <a:pt x="612775" y="459295"/>
                  </a:lnTo>
                  <a:lnTo>
                    <a:pt x="604838" y="453460"/>
                  </a:lnTo>
                  <a:lnTo>
                    <a:pt x="598488" y="446034"/>
                  </a:lnTo>
                  <a:lnTo>
                    <a:pt x="594783" y="436485"/>
                  </a:lnTo>
                  <a:lnTo>
                    <a:pt x="593196" y="423754"/>
                  </a:lnTo>
                  <a:lnTo>
                    <a:pt x="592667" y="410492"/>
                  </a:lnTo>
                  <a:lnTo>
                    <a:pt x="588433" y="402535"/>
                  </a:lnTo>
                  <a:lnTo>
                    <a:pt x="582613" y="395639"/>
                  </a:lnTo>
                  <a:lnTo>
                    <a:pt x="574675" y="392987"/>
                  </a:lnTo>
                  <a:lnTo>
                    <a:pt x="567267" y="391926"/>
                  </a:lnTo>
                  <a:lnTo>
                    <a:pt x="559329" y="391926"/>
                  </a:lnTo>
                  <a:lnTo>
                    <a:pt x="551921" y="391396"/>
                  </a:lnTo>
                  <a:lnTo>
                    <a:pt x="540808" y="386621"/>
                  </a:lnTo>
                  <a:lnTo>
                    <a:pt x="532342" y="378134"/>
                  </a:lnTo>
                  <a:lnTo>
                    <a:pt x="528108" y="367525"/>
                  </a:lnTo>
                  <a:lnTo>
                    <a:pt x="526521" y="357446"/>
                  </a:lnTo>
                  <a:lnTo>
                    <a:pt x="526521" y="347897"/>
                  </a:lnTo>
                  <a:lnTo>
                    <a:pt x="524933" y="337818"/>
                  </a:lnTo>
                  <a:lnTo>
                    <a:pt x="521229" y="330392"/>
                  </a:lnTo>
                  <a:lnTo>
                    <a:pt x="514879" y="325087"/>
                  </a:lnTo>
                  <a:lnTo>
                    <a:pt x="506413" y="322435"/>
                  </a:lnTo>
                  <a:lnTo>
                    <a:pt x="480483" y="323496"/>
                  </a:lnTo>
                  <a:lnTo>
                    <a:pt x="472546" y="326679"/>
                  </a:lnTo>
                  <a:lnTo>
                    <a:pt x="466196" y="332514"/>
                  </a:lnTo>
                  <a:lnTo>
                    <a:pt x="463550" y="340471"/>
                  </a:lnTo>
                  <a:lnTo>
                    <a:pt x="463550" y="350550"/>
                  </a:lnTo>
                  <a:lnTo>
                    <a:pt x="463550" y="360628"/>
                  </a:lnTo>
                  <a:lnTo>
                    <a:pt x="462492" y="369646"/>
                  </a:lnTo>
                  <a:lnTo>
                    <a:pt x="457729" y="379725"/>
                  </a:lnTo>
                  <a:lnTo>
                    <a:pt x="451908" y="388213"/>
                  </a:lnTo>
                  <a:lnTo>
                    <a:pt x="442383" y="393517"/>
                  </a:lnTo>
                  <a:lnTo>
                    <a:pt x="434975" y="395639"/>
                  </a:lnTo>
                  <a:lnTo>
                    <a:pt x="426508" y="395639"/>
                  </a:lnTo>
                  <a:lnTo>
                    <a:pt x="418571" y="395639"/>
                  </a:lnTo>
                  <a:lnTo>
                    <a:pt x="412750" y="398292"/>
                  </a:lnTo>
                  <a:lnTo>
                    <a:pt x="407988" y="402535"/>
                  </a:lnTo>
                  <a:lnTo>
                    <a:pt x="404283" y="408370"/>
                  </a:lnTo>
                  <a:lnTo>
                    <a:pt x="402696" y="415267"/>
                  </a:lnTo>
                  <a:lnTo>
                    <a:pt x="402696" y="436485"/>
                  </a:lnTo>
                  <a:lnTo>
                    <a:pt x="400050" y="446034"/>
                  </a:lnTo>
                  <a:lnTo>
                    <a:pt x="396346" y="454521"/>
                  </a:lnTo>
                  <a:lnTo>
                    <a:pt x="389467" y="461417"/>
                  </a:lnTo>
                  <a:lnTo>
                    <a:pt x="382588" y="466191"/>
                  </a:lnTo>
                  <a:lnTo>
                    <a:pt x="374121" y="468313"/>
                  </a:lnTo>
                  <a:lnTo>
                    <a:pt x="369358" y="468313"/>
                  </a:lnTo>
                  <a:lnTo>
                    <a:pt x="360363" y="466191"/>
                  </a:lnTo>
                  <a:lnTo>
                    <a:pt x="351896" y="460356"/>
                  </a:lnTo>
                  <a:lnTo>
                    <a:pt x="345546" y="453460"/>
                  </a:lnTo>
                  <a:lnTo>
                    <a:pt x="340783" y="444973"/>
                  </a:lnTo>
                  <a:lnTo>
                    <a:pt x="339725" y="435955"/>
                  </a:lnTo>
                  <a:lnTo>
                    <a:pt x="339725" y="425876"/>
                  </a:lnTo>
                  <a:lnTo>
                    <a:pt x="342371" y="416858"/>
                  </a:lnTo>
                  <a:lnTo>
                    <a:pt x="347663" y="408370"/>
                  </a:lnTo>
                  <a:lnTo>
                    <a:pt x="355600" y="402005"/>
                  </a:lnTo>
                  <a:lnTo>
                    <a:pt x="362479" y="398822"/>
                  </a:lnTo>
                  <a:lnTo>
                    <a:pt x="370417" y="398292"/>
                  </a:lnTo>
                  <a:lnTo>
                    <a:pt x="377825" y="397231"/>
                  </a:lnTo>
                  <a:lnTo>
                    <a:pt x="385763" y="396700"/>
                  </a:lnTo>
                  <a:lnTo>
                    <a:pt x="392642" y="392987"/>
                  </a:lnTo>
                  <a:lnTo>
                    <a:pt x="397404" y="386621"/>
                  </a:lnTo>
                  <a:lnTo>
                    <a:pt x="399521" y="378664"/>
                  </a:lnTo>
                  <a:lnTo>
                    <a:pt x="400050" y="369646"/>
                  </a:lnTo>
                  <a:lnTo>
                    <a:pt x="399521" y="359568"/>
                  </a:lnTo>
                  <a:lnTo>
                    <a:pt x="401108" y="350550"/>
                  </a:lnTo>
                  <a:lnTo>
                    <a:pt x="404813" y="340471"/>
                  </a:lnTo>
                  <a:lnTo>
                    <a:pt x="411692" y="332514"/>
                  </a:lnTo>
                  <a:lnTo>
                    <a:pt x="421217" y="327209"/>
                  </a:lnTo>
                  <a:lnTo>
                    <a:pt x="428625" y="325087"/>
                  </a:lnTo>
                  <a:lnTo>
                    <a:pt x="437092" y="325087"/>
                  </a:lnTo>
                  <a:lnTo>
                    <a:pt x="445558" y="324026"/>
                  </a:lnTo>
                  <a:lnTo>
                    <a:pt x="452438" y="320313"/>
                  </a:lnTo>
                  <a:lnTo>
                    <a:pt x="457200" y="315008"/>
                  </a:lnTo>
                  <a:lnTo>
                    <a:pt x="460375" y="307051"/>
                  </a:lnTo>
                  <a:lnTo>
                    <a:pt x="460904" y="296972"/>
                  </a:lnTo>
                  <a:lnTo>
                    <a:pt x="460904" y="286363"/>
                  </a:lnTo>
                  <a:lnTo>
                    <a:pt x="462492" y="275754"/>
                  </a:lnTo>
                  <a:lnTo>
                    <a:pt x="466196" y="267266"/>
                  </a:lnTo>
                  <a:lnTo>
                    <a:pt x="472546" y="260370"/>
                  </a:lnTo>
                  <a:lnTo>
                    <a:pt x="480483" y="254535"/>
                  </a:lnTo>
                  <a:close/>
                  <a:moveTo>
                    <a:pt x="29343" y="228600"/>
                  </a:moveTo>
                  <a:lnTo>
                    <a:pt x="37879" y="229125"/>
                  </a:lnTo>
                  <a:lnTo>
                    <a:pt x="49083" y="232800"/>
                  </a:lnTo>
                  <a:lnTo>
                    <a:pt x="57619" y="240675"/>
                  </a:lnTo>
                  <a:lnTo>
                    <a:pt x="62954" y="250650"/>
                  </a:lnTo>
                  <a:lnTo>
                    <a:pt x="65088" y="261150"/>
                  </a:lnTo>
                  <a:lnTo>
                    <a:pt x="63487" y="271650"/>
                  </a:lnTo>
                  <a:lnTo>
                    <a:pt x="58686" y="281625"/>
                  </a:lnTo>
                  <a:lnTo>
                    <a:pt x="51750" y="289500"/>
                  </a:lnTo>
                  <a:lnTo>
                    <a:pt x="42681" y="294225"/>
                  </a:lnTo>
                  <a:lnTo>
                    <a:pt x="32544" y="295275"/>
                  </a:lnTo>
                  <a:lnTo>
                    <a:pt x="22407" y="294225"/>
                  </a:lnTo>
                  <a:lnTo>
                    <a:pt x="13338" y="289500"/>
                  </a:lnTo>
                  <a:lnTo>
                    <a:pt x="6936" y="282675"/>
                  </a:lnTo>
                  <a:lnTo>
                    <a:pt x="2134" y="273225"/>
                  </a:lnTo>
                  <a:lnTo>
                    <a:pt x="0" y="264300"/>
                  </a:lnTo>
                  <a:lnTo>
                    <a:pt x="0" y="259050"/>
                  </a:lnTo>
                  <a:lnTo>
                    <a:pt x="2134" y="249600"/>
                  </a:lnTo>
                  <a:lnTo>
                    <a:pt x="6402" y="241200"/>
                  </a:lnTo>
                  <a:lnTo>
                    <a:pt x="12271" y="235425"/>
                  </a:lnTo>
                  <a:lnTo>
                    <a:pt x="20273" y="230700"/>
                  </a:lnTo>
                  <a:close/>
                  <a:moveTo>
                    <a:pt x="554961" y="188913"/>
                  </a:moveTo>
                  <a:lnTo>
                    <a:pt x="565501" y="192072"/>
                  </a:lnTo>
                  <a:lnTo>
                    <a:pt x="573933" y="197864"/>
                  </a:lnTo>
                  <a:lnTo>
                    <a:pt x="580256" y="206288"/>
                  </a:lnTo>
                  <a:lnTo>
                    <a:pt x="583418" y="216292"/>
                  </a:lnTo>
                  <a:lnTo>
                    <a:pt x="584999" y="227875"/>
                  </a:lnTo>
                  <a:lnTo>
                    <a:pt x="585526" y="239984"/>
                  </a:lnTo>
                  <a:lnTo>
                    <a:pt x="588688" y="247882"/>
                  </a:lnTo>
                  <a:lnTo>
                    <a:pt x="593958" y="253674"/>
                  </a:lnTo>
                  <a:lnTo>
                    <a:pt x="601863" y="257886"/>
                  </a:lnTo>
                  <a:lnTo>
                    <a:pt x="610295" y="257886"/>
                  </a:lnTo>
                  <a:lnTo>
                    <a:pt x="619253" y="257886"/>
                  </a:lnTo>
                  <a:lnTo>
                    <a:pt x="627685" y="259465"/>
                  </a:lnTo>
                  <a:lnTo>
                    <a:pt x="636117" y="264730"/>
                  </a:lnTo>
                  <a:lnTo>
                    <a:pt x="642968" y="271575"/>
                  </a:lnTo>
                  <a:lnTo>
                    <a:pt x="648238" y="280526"/>
                  </a:lnTo>
                  <a:lnTo>
                    <a:pt x="649819" y="290529"/>
                  </a:lnTo>
                  <a:lnTo>
                    <a:pt x="649819" y="298953"/>
                  </a:lnTo>
                  <a:lnTo>
                    <a:pt x="650873" y="307377"/>
                  </a:lnTo>
                  <a:lnTo>
                    <a:pt x="652980" y="315275"/>
                  </a:lnTo>
                  <a:lnTo>
                    <a:pt x="656669" y="320540"/>
                  </a:lnTo>
                  <a:lnTo>
                    <a:pt x="661412" y="325279"/>
                  </a:lnTo>
                  <a:lnTo>
                    <a:pt x="667736" y="327911"/>
                  </a:lnTo>
                  <a:lnTo>
                    <a:pt x="674587" y="328964"/>
                  </a:lnTo>
                  <a:lnTo>
                    <a:pt x="698301" y="327911"/>
                  </a:lnTo>
                  <a:lnTo>
                    <a:pt x="704625" y="326858"/>
                  </a:lnTo>
                  <a:lnTo>
                    <a:pt x="708841" y="322646"/>
                  </a:lnTo>
                  <a:lnTo>
                    <a:pt x="713057" y="317381"/>
                  </a:lnTo>
                  <a:lnTo>
                    <a:pt x="714111" y="311063"/>
                  </a:lnTo>
                  <a:lnTo>
                    <a:pt x="715165" y="301586"/>
                  </a:lnTo>
                  <a:lnTo>
                    <a:pt x="714111" y="291582"/>
                  </a:lnTo>
                  <a:lnTo>
                    <a:pt x="715692" y="282105"/>
                  </a:lnTo>
                  <a:lnTo>
                    <a:pt x="718854" y="274734"/>
                  </a:lnTo>
                  <a:lnTo>
                    <a:pt x="723597" y="267889"/>
                  </a:lnTo>
                  <a:lnTo>
                    <a:pt x="728866" y="262098"/>
                  </a:lnTo>
                  <a:lnTo>
                    <a:pt x="737298" y="258412"/>
                  </a:lnTo>
                  <a:lnTo>
                    <a:pt x="746257" y="256833"/>
                  </a:lnTo>
                  <a:lnTo>
                    <a:pt x="754689" y="258412"/>
                  </a:lnTo>
                  <a:lnTo>
                    <a:pt x="764701" y="263677"/>
                  </a:lnTo>
                  <a:lnTo>
                    <a:pt x="771552" y="272101"/>
                  </a:lnTo>
                  <a:lnTo>
                    <a:pt x="776295" y="283158"/>
                  </a:lnTo>
                  <a:lnTo>
                    <a:pt x="777876" y="293688"/>
                  </a:lnTo>
                  <a:lnTo>
                    <a:pt x="775768" y="303692"/>
                  </a:lnTo>
                  <a:lnTo>
                    <a:pt x="771552" y="312643"/>
                  </a:lnTo>
                  <a:lnTo>
                    <a:pt x="764701" y="320540"/>
                  </a:lnTo>
                  <a:lnTo>
                    <a:pt x="756270" y="325279"/>
                  </a:lnTo>
                  <a:lnTo>
                    <a:pt x="747838" y="327385"/>
                  </a:lnTo>
                  <a:lnTo>
                    <a:pt x="740460" y="327385"/>
                  </a:lnTo>
                  <a:lnTo>
                    <a:pt x="732028" y="327911"/>
                  </a:lnTo>
                  <a:lnTo>
                    <a:pt x="725177" y="332123"/>
                  </a:lnTo>
                  <a:lnTo>
                    <a:pt x="720435" y="337915"/>
                  </a:lnTo>
                  <a:lnTo>
                    <a:pt x="718327" y="345812"/>
                  </a:lnTo>
                  <a:lnTo>
                    <a:pt x="717273" y="358975"/>
                  </a:lnTo>
                  <a:lnTo>
                    <a:pt x="716746" y="371611"/>
                  </a:lnTo>
                  <a:lnTo>
                    <a:pt x="713584" y="381615"/>
                  </a:lnTo>
                  <a:lnTo>
                    <a:pt x="707260" y="389513"/>
                  </a:lnTo>
                  <a:lnTo>
                    <a:pt x="698828" y="395304"/>
                  </a:lnTo>
                  <a:lnTo>
                    <a:pt x="691450" y="397937"/>
                  </a:lnTo>
                  <a:lnTo>
                    <a:pt x="683546" y="398463"/>
                  </a:lnTo>
                  <a:lnTo>
                    <a:pt x="676168" y="396357"/>
                  </a:lnTo>
                  <a:lnTo>
                    <a:pt x="668263" y="392672"/>
                  </a:lnTo>
                  <a:lnTo>
                    <a:pt x="661412" y="385301"/>
                  </a:lnTo>
                  <a:lnTo>
                    <a:pt x="657723" y="377929"/>
                  </a:lnTo>
                  <a:lnTo>
                    <a:pt x="654561" y="367926"/>
                  </a:lnTo>
                  <a:lnTo>
                    <a:pt x="654034" y="357396"/>
                  </a:lnTo>
                  <a:lnTo>
                    <a:pt x="652453" y="346339"/>
                  </a:lnTo>
                  <a:lnTo>
                    <a:pt x="648238" y="337915"/>
                  </a:lnTo>
                  <a:lnTo>
                    <a:pt x="642441" y="331070"/>
                  </a:lnTo>
                  <a:lnTo>
                    <a:pt x="634009" y="327385"/>
                  </a:lnTo>
                  <a:lnTo>
                    <a:pt x="626104" y="327385"/>
                  </a:lnTo>
                  <a:lnTo>
                    <a:pt x="617672" y="327385"/>
                  </a:lnTo>
                  <a:lnTo>
                    <a:pt x="610295" y="325805"/>
                  </a:lnTo>
                  <a:lnTo>
                    <a:pt x="601863" y="321067"/>
                  </a:lnTo>
                  <a:lnTo>
                    <a:pt x="593958" y="314222"/>
                  </a:lnTo>
                  <a:lnTo>
                    <a:pt x="589215" y="305798"/>
                  </a:lnTo>
                  <a:lnTo>
                    <a:pt x="587107" y="296847"/>
                  </a:lnTo>
                  <a:lnTo>
                    <a:pt x="585526" y="277893"/>
                  </a:lnTo>
                  <a:lnTo>
                    <a:pt x="582364" y="269469"/>
                  </a:lnTo>
                  <a:lnTo>
                    <a:pt x="576568" y="262098"/>
                  </a:lnTo>
                  <a:lnTo>
                    <a:pt x="568663" y="258412"/>
                  </a:lnTo>
                  <a:lnTo>
                    <a:pt x="558123" y="258412"/>
                  </a:lnTo>
                  <a:lnTo>
                    <a:pt x="548110" y="257886"/>
                  </a:lnTo>
                  <a:lnTo>
                    <a:pt x="538098" y="253147"/>
                  </a:lnTo>
                  <a:lnTo>
                    <a:pt x="529666" y="246303"/>
                  </a:lnTo>
                  <a:lnTo>
                    <a:pt x="524396" y="236825"/>
                  </a:lnTo>
                  <a:lnTo>
                    <a:pt x="522288" y="227348"/>
                  </a:lnTo>
                  <a:lnTo>
                    <a:pt x="522288" y="216292"/>
                  </a:lnTo>
                  <a:lnTo>
                    <a:pt x="525977" y="206288"/>
                  </a:lnTo>
                  <a:lnTo>
                    <a:pt x="531774" y="197864"/>
                  </a:lnTo>
                  <a:lnTo>
                    <a:pt x="537571" y="193652"/>
                  </a:lnTo>
                  <a:lnTo>
                    <a:pt x="544948" y="190493"/>
                  </a:lnTo>
                  <a:close/>
                  <a:moveTo>
                    <a:pt x="815446" y="174625"/>
                  </a:moveTo>
                  <a:lnTo>
                    <a:pt x="825500" y="176225"/>
                  </a:lnTo>
                  <a:lnTo>
                    <a:pt x="833967" y="180492"/>
                  </a:lnTo>
                  <a:lnTo>
                    <a:pt x="840846" y="187425"/>
                  </a:lnTo>
                  <a:lnTo>
                    <a:pt x="845608" y="195957"/>
                  </a:lnTo>
                  <a:lnTo>
                    <a:pt x="847725" y="206090"/>
                  </a:lnTo>
                  <a:lnTo>
                    <a:pt x="847725" y="216223"/>
                  </a:lnTo>
                  <a:lnTo>
                    <a:pt x="845079" y="224756"/>
                  </a:lnTo>
                  <a:lnTo>
                    <a:pt x="838729" y="232755"/>
                  </a:lnTo>
                  <a:lnTo>
                    <a:pt x="831850" y="238622"/>
                  </a:lnTo>
                  <a:lnTo>
                    <a:pt x="822325" y="242888"/>
                  </a:lnTo>
                  <a:lnTo>
                    <a:pt x="812271" y="242888"/>
                  </a:lnTo>
                  <a:lnTo>
                    <a:pt x="803275" y="240222"/>
                  </a:lnTo>
                  <a:lnTo>
                    <a:pt x="794808" y="234355"/>
                  </a:lnTo>
                  <a:lnTo>
                    <a:pt x="787929" y="225822"/>
                  </a:lnTo>
                  <a:lnTo>
                    <a:pt x="784754" y="215690"/>
                  </a:lnTo>
                  <a:lnTo>
                    <a:pt x="784225" y="204490"/>
                  </a:lnTo>
                  <a:lnTo>
                    <a:pt x="786342" y="195424"/>
                  </a:lnTo>
                  <a:lnTo>
                    <a:pt x="791104" y="186891"/>
                  </a:lnTo>
                  <a:lnTo>
                    <a:pt x="797983" y="179958"/>
                  </a:lnTo>
                  <a:lnTo>
                    <a:pt x="806450" y="176225"/>
                  </a:lnTo>
                  <a:close/>
                  <a:moveTo>
                    <a:pt x="157163" y="71438"/>
                  </a:moveTo>
                  <a:lnTo>
                    <a:pt x="167746" y="71967"/>
                  </a:lnTo>
                  <a:lnTo>
                    <a:pt x="177801" y="75672"/>
                  </a:lnTo>
                  <a:lnTo>
                    <a:pt x="185209" y="82551"/>
                  </a:lnTo>
                  <a:lnTo>
                    <a:pt x="191030" y="92076"/>
                  </a:lnTo>
                  <a:lnTo>
                    <a:pt x="193146" y="102130"/>
                  </a:lnTo>
                  <a:lnTo>
                    <a:pt x="194734" y="118005"/>
                  </a:lnTo>
                  <a:lnTo>
                    <a:pt x="196321" y="125943"/>
                  </a:lnTo>
                  <a:lnTo>
                    <a:pt x="200555" y="133351"/>
                  </a:lnTo>
                  <a:lnTo>
                    <a:pt x="206376" y="138643"/>
                  </a:lnTo>
                  <a:lnTo>
                    <a:pt x="213784" y="142876"/>
                  </a:lnTo>
                  <a:lnTo>
                    <a:pt x="222251" y="143405"/>
                  </a:lnTo>
                  <a:lnTo>
                    <a:pt x="230188" y="143405"/>
                  </a:lnTo>
                  <a:lnTo>
                    <a:pt x="237596" y="144463"/>
                  </a:lnTo>
                  <a:lnTo>
                    <a:pt x="247651" y="149755"/>
                  </a:lnTo>
                  <a:lnTo>
                    <a:pt x="255588" y="156634"/>
                  </a:lnTo>
                  <a:lnTo>
                    <a:pt x="259821" y="166688"/>
                  </a:lnTo>
                  <a:lnTo>
                    <a:pt x="262467" y="175155"/>
                  </a:lnTo>
                  <a:lnTo>
                    <a:pt x="262996" y="184151"/>
                  </a:lnTo>
                  <a:lnTo>
                    <a:pt x="262996" y="193676"/>
                  </a:lnTo>
                  <a:lnTo>
                    <a:pt x="266171" y="202143"/>
                  </a:lnTo>
                  <a:lnTo>
                    <a:pt x="271463" y="207964"/>
                  </a:lnTo>
                  <a:lnTo>
                    <a:pt x="279930" y="212197"/>
                  </a:lnTo>
                  <a:lnTo>
                    <a:pt x="287867" y="212726"/>
                  </a:lnTo>
                  <a:lnTo>
                    <a:pt x="295276" y="212726"/>
                  </a:lnTo>
                  <a:lnTo>
                    <a:pt x="303213" y="214314"/>
                  </a:lnTo>
                  <a:lnTo>
                    <a:pt x="310621" y="216430"/>
                  </a:lnTo>
                  <a:lnTo>
                    <a:pt x="318559" y="223309"/>
                  </a:lnTo>
                  <a:lnTo>
                    <a:pt x="324380" y="231776"/>
                  </a:lnTo>
                  <a:lnTo>
                    <a:pt x="327555" y="241830"/>
                  </a:lnTo>
                  <a:lnTo>
                    <a:pt x="328613" y="251885"/>
                  </a:lnTo>
                  <a:lnTo>
                    <a:pt x="325438" y="261939"/>
                  </a:lnTo>
                  <a:lnTo>
                    <a:pt x="320676" y="270935"/>
                  </a:lnTo>
                  <a:lnTo>
                    <a:pt x="313796" y="277285"/>
                  </a:lnTo>
                  <a:lnTo>
                    <a:pt x="304801" y="282047"/>
                  </a:lnTo>
                  <a:lnTo>
                    <a:pt x="294746" y="282576"/>
                  </a:lnTo>
                  <a:lnTo>
                    <a:pt x="284692" y="279401"/>
                  </a:lnTo>
                  <a:lnTo>
                    <a:pt x="275167" y="273580"/>
                  </a:lnTo>
                  <a:lnTo>
                    <a:pt x="269346" y="265114"/>
                  </a:lnTo>
                  <a:lnTo>
                    <a:pt x="265642" y="255060"/>
                  </a:lnTo>
                  <a:lnTo>
                    <a:pt x="264055" y="242889"/>
                  </a:lnTo>
                  <a:lnTo>
                    <a:pt x="262996" y="229659"/>
                  </a:lnTo>
                  <a:lnTo>
                    <a:pt x="259292" y="222780"/>
                  </a:lnTo>
                  <a:lnTo>
                    <a:pt x="254001" y="216430"/>
                  </a:lnTo>
                  <a:lnTo>
                    <a:pt x="246063" y="213255"/>
                  </a:lnTo>
                  <a:lnTo>
                    <a:pt x="237067" y="213255"/>
                  </a:lnTo>
                  <a:lnTo>
                    <a:pt x="227013" y="213255"/>
                  </a:lnTo>
                  <a:lnTo>
                    <a:pt x="216959" y="209551"/>
                  </a:lnTo>
                  <a:lnTo>
                    <a:pt x="208492" y="203730"/>
                  </a:lnTo>
                  <a:lnTo>
                    <a:pt x="202142" y="195264"/>
                  </a:lnTo>
                  <a:lnTo>
                    <a:pt x="198438" y="185209"/>
                  </a:lnTo>
                  <a:lnTo>
                    <a:pt x="197909" y="177272"/>
                  </a:lnTo>
                  <a:lnTo>
                    <a:pt x="197909" y="170393"/>
                  </a:lnTo>
                  <a:lnTo>
                    <a:pt x="197909" y="162984"/>
                  </a:lnTo>
                  <a:lnTo>
                    <a:pt x="194734" y="155576"/>
                  </a:lnTo>
                  <a:lnTo>
                    <a:pt x="191030" y="148697"/>
                  </a:lnTo>
                  <a:lnTo>
                    <a:pt x="184680" y="144463"/>
                  </a:lnTo>
                  <a:lnTo>
                    <a:pt x="176742" y="141288"/>
                  </a:lnTo>
                  <a:lnTo>
                    <a:pt x="149755" y="141818"/>
                  </a:lnTo>
                  <a:lnTo>
                    <a:pt x="141288" y="144463"/>
                  </a:lnTo>
                  <a:lnTo>
                    <a:pt x="135996" y="150284"/>
                  </a:lnTo>
                  <a:lnTo>
                    <a:pt x="132821" y="158222"/>
                  </a:lnTo>
                  <a:lnTo>
                    <a:pt x="132292" y="168276"/>
                  </a:lnTo>
                  <a:lnTo>
                    <a:pt x="132292" y="178330"/>
                  </a:lnTo>
                  <a:lnTo>
                    <a:pt x="131763" y="187855"/>
                  </a:lnTo>
                  <a:lnTo>
                    <a:pt x="128588" y="195793"/>
                  </a:lnTo>
                  <a:lnTo>
                    <a:pt x="124355" y="202672"/>
                  </a:lnTo>
                  <a:lnTo>
                    <a:pt x="118534" y="207964"/>
                  </a:lnTo>
                  <a:lnTo>
                    <a:pt x="111655" y="212197"/>
                  </a:lnTo>
                  <a:lnTo>
                    <a:pt x="103717" y="214314"/>
                  </a:lnTo>
                  <a:lnTo>
                    <a:pt x="95251" y="213255"/>
                  </a:lnTo>
                  <a:lnTo>
                    <a:pt x="87842" y="211139"/>
                  </a:lnTo>
                  <a:lnTo>
                    <a:pt x="80963" y="206376"/>
                  </a:lnTo>
                  <a:lnTo>
                    <a:pt x="75142" y="200555"/>
                  </a:lnTo>
                  <a:lnTo>
                    <a:pt x="70909" y="192089"/>
                  </a:lnTo>
                  <a:lnTo>
                    <a:pt x="68263" y="182564"/>
                  </a:lnTo>
                  <a:lnTo>
                    <a:pt x="69321" y="172509"/>
                  </a:lnTo>
                  <a:lnTo>
                    <a:pt x="71438" y="163513"/>
                  </a:lnTo>
                  <a:lnTo>
                    <a:pt x="76730" y="155047"/>
                  </a:lnTo>
                  <a:lnTo>
                    <a:pt x="83080" y="148697"/>
                  </a:lnTo>
                  <a:lnTo>
                    <a:pt x="91546" y="144463"/>
                  </a:lnTo>
                  <a:lnTo>
                    <a:pt x="100542" y="143405"/>
                  </a:lnTo>
                  <a:lnTo>
                    <a:pt x="107951" y="142876"/>
                  </a:lnTo>
                  <a:lnTo>
                    <a:pt x="113771" y="142876"/>
                  </a:lnTo>
                  <a:lnTo>
                    <a:pt x="120121" y="140230"/>
                  </a:lnTo>
                  <a:lnTo>
                    <a:pt x="125413" y="134938"/>
                  </a:lnTo>
                  <a:lnTo>
                    <a:pt x="128588" y="127530"/>
                  </a:lnTo>
                  <a:lnTo>
                    <a:pt x="129117" y="119593"/>
                  </a:lnTo>
                  <a:lnTo>
                    <a:pt x="130176" y="110597"/>
                  </a:lnTo>
                  <a:lnTo>
                    <a:pt x="130176" y="100542"/>
                  </a:lnTo>
                  <a:lnTo>
                    <a:pt x="132292" y="91017"/>
                  </a:lnTo>
                  <a:lnTo>
                    <a:pt x="138642" y="82022"/>
                  </a:lnTo>
                  <a:lnTo>
                    <a:pt x="147109" y="75142"/>
                  </a:lnTo>
                  <a:close/>
                  <a:moveTo>
                    <a:pt x="551244" y="58738"/>
                  </a:moveTo>
                  <a:lnTo>
                    <a:pt x="561307" y="61913"/>
                  </a:lnTo>
                  <a:lnTo>
                    <a:pt x="569781" y="68263"/>
                  </a:lnTo>
                  <a:lnTo>
                    <a:pt x="576137" y="76730"/>
                  </a:lnTo>
                  <a:lnTo>
                    <a:pt x="579315" y="84138"/>
                  </a:lnTo>
                  <a:lnTo>
                    <a:pt x="580374" y="92605"/>
                  </a:lnTo>
                  <a:lnTo>
                    <a:pt x="581434" y="101072"/>
                  </a:lnTo>
                  <a:lnTo>
                    <a:pt x="581963" y="109538"/>
                  </a:lnTo>
                  <a:lnTo>
                    <a:pt x="586201" y="117476"/>
                  </a:lnTo>
                  <a:lnTo>
                    <a:pt x="591497" y="122767"/>
                  </a:lnTo>
                  <a:lnTo>
                    <a:pt x="598912" y="125942"/>
                  </a:lnTo>
                  <a:lnTo>
                    <a:pt x="607387" y="126472"/>
                  </a:lnTo>
                  <a:lnTo>
                    <a:pt x="615331" y="126472"/>
                  </a:lnTo>
                  <a:lnTo>
                    <a:pt x="623806" y="128059"/>
                  </a:lnTo>
                  <a:lnTo>
                    <a:pt x="634399" y="133351"/>
                  </a:lnTo>
                  <a:lnTo>
                    <a:pt x="642873" y="142876"/>
                  </a:lnTo>
                  <a:lnTo>
                    <a:pt x="647110" y="153459"/>
                  </a:lnTo>
                  <a:lnTo>
                    <a:pt x="648170" y="165101"/>
                  </a:lnTo>
                  <a:lnTo>
                    <a:pt x="649229" y="175684"/>
                  </a:lnTo>
                  <a:lnTo>
                    <a:pt x="652407" y="184151"/>
                  </a:lnTo>
                  <a:lnTo>
                    <a:pt x="659292" y="191030"/>
                  </a:lnTo>
                  <a:lnTo>
                    <a:pt x="667767" y="193676"/>
                  </a:lnTo>
                  <a:lnTo>
                    <a:pt x="677830" y="194205"/>
                  </a:lnTo>
                  <a:lnTo>
                    <a:pt x="687893" y="195263"/>
                  </a:lnTo>
                  <a:lnTo>
                    <a:pt x="696898" y="197909"/>
                  </a:lnTo>
                  <a:lnTo>
                    <a:pt x="704842" y="204259"/>
                  </a:lnTo>
                  <a:lnTo>
                    <a:pt x="710668" y="212197"/>
                  </a:lnTo>
                  <a:lnTo>
                    <a:pt x="713846" y="221192"/>
                  </a:lnTo>
                  <a:lnTo>
                    <a:pt x="714376" y="230188"/>
                  </a:lnTo>
                  <a:lnTo>
                    <a:pt x="713317" y="240242"/>
                  </a:lnTo>
                  <a:lnTo>
                    <a:pt x="708550" y="248709"/>
                  </a:lnTo>
                  <a:lnTo>
                    <a:pt x="701664" y="255588"/>
                  </a:lnTo>
                  <a:lnTo>
                    <a:pt x="693190" y="260351"/>
                  </a:lnTo>
                  <a:lnTo>
                    <a:pt x="683656" y="262467"/>
                  </a:lnTo>
                  <a:lnTo>
                    <a:pt x="673593" y="261409"/>
                  </a:lnTo>
                  <a:lnTo>
                    <a:pt x="665119" y="256647"/>
                  </a:lnTo>
                  <a:lnTo>
                    <a:pt x="658233" y="250297"/>
                  </a:lnTo>
                  <a:lnTo>
                    <a:pt x="653996" y="241830"/>
                  </a:lnTo>
                  <a:lnTo>
                    <a:pt x="650818" y="231776"/>
                  </a:lnTo>
                  <a:lnTo>
                    <a:pt x="649759" y="221722"/>
                  </a:lnTo>
                  <a:lnTo>
                    <a:pt x="649229" y="211138"/>
                  </a:lnTo>
                  <a:lnTo>
                    <a:pt x="645521" y="204259"/>
                  </a:lnTo>
                  <a:lnTo>
                    <a:pt x="639695" y="197909"/>
                  </a:lnTo>
                  <a:lnTo>
                    <a:pt x="632810" y="195263"/>
                  </a:lnTo>
                  <a:lnTo>
                    <a:pt x="624335" y="195263"/>
                  </a:lnTo>
                  <a:lnTo>
                    <a:pt x="616920" y="195263"/>
                  </a:lnTo>
                  <a:lnTo>
                    <a:pt x="608446" y="193676"/>
                  </a:lnTo>
                  <a:lnTo>
                    <a:pt x="598912" y="189442"/>
                  </a:lnTo>
                  <a:lnTo>
                    <a:pt x="590438" y="182563"/>
                  </a:lnTo>
                  <a:lnTo>
                    <a:pt x="585141" y="173567"/>
                  </a:lnTo>
                  <a:lnTo>
                    <a:pt x="583552" y="165101"/>
                  </a:lnTo>
                  <a:lnTo>
                    <a:pt x="583023" y="156634"/>
                  </a:lnTo>
                  <a:lnTo>
                    <a:pt x="583023" y="148167"/>
                  </a:lnTo>
                  <a:lnTo>
                    <a:pt x="581434" y="141288"/>
                  </a:lnTo>
                  <a:lnTo>
                    <a:pt x="578256" y="134938"/>
                  </a:lnTo>
                  <a:lnTo>
                    <a:pt x="572959" y="130176"/>
                  </a:lnTo>
                  <a:lnTo>
                    <a:pt x="566603" y="128059"/>
                  </a:lnTo>
                  <a:lnTo>
                    <a:pt x="556540" y="127530"/>
                  </a:lnTo>
                  <a:lnTo>
                    <a:pt x="547006" y="127530"/>
                  </a:lnTo>
                  <a:lnTo>
                    <a:pt x="538532" y="128059"/>
                  </a:lnTo>
                  <a:lnTo>
                    <a:pt x="530587" y="129647"/>
                  </a:lnTo>
                  <a:lnTo>
                    <a:pt x="524231" y="133351"/>
                  </a:lnTo>
                  <a:lnTo>
                    <a:pt x="519994" y="140230"/>
                  </a:lnTo>
                  <a:lnTo>
                    <a:pt x="518405" y="147109"/>
                  </a:lnTo>
                  <a:lnTo>
                    <a:pt x="518405" y="158751"/>
                  </a:lnTo>
                  <a:lnTo>
                    <a:pt x="518405" y="170392"/>
                  </a:lnTo>
                  <a:lnTo>
                    <a:pt x="515227" y="179388"/>
                  </a:lnTo>
                  <a:lnTo>
                    <a:pt x="509931" y="187855"/>
                  </a:lnTo>
                  <a:lnTo>
                    <a:pt x="501986" y="194205"/>
                  </a:lnTo>
                  <a:lnTo>
                    <a:pt x="493512" y="197380"/>
                  </a:lnTo>
                  <a:lnTo>
                    <a:pt x="485037" y="197909"/>
                  </a:lnTo>
                  <a:lnTo>
                    <a:pt x="478152" y="197909"/>
                  </a:lnTo>
                  <a:lnTo>
                    <a:pt x="472326" y="198967"/>
                  </a:lnTo>
                  <a:lnTo>
                    <a:pt x="465970" y="201084"/>
                  </a:lnTo>
                  <a:lnTo>
                    <a:pt x="460673" y="206376"/>
                  </a:lnTo>
                  <a:lnTo>
                    <a:pt x="457495" y="213255"/>
                  </a:lnTo>
                  <a:lnTo>
                    <a:pt x="456436" y="221722"/>
                  </a:lnTo>
                  <a:lnTo>
                    <a:pt x="456436" y="231247"/>
                  </a:lnTo>
                  <a:lnTo>
                    <a:pt x="456436" y="241301"/>
                  </a:lnTo>
                  <a:lnTo>
                    <a:pt x="454317" y="250297"/>
                  </a:lnTo>
                  <a:lnTo>
                    <a:pt x="447962" y="258763"/>
                  </a:lnTo>
                  <a:lnTo>
                    <a:pt x="439487" y="265642"/>
                  </a:lnTo>
                  <a:lnTo>
                    <a:pt x="429954" y="268817"/>
                  </a:lnTo>
                  <a:lnTo>
                    <a:pt x="410356" y="270934"/>
                  </a:lnTo>
                  <a:lnTo>
                    <a:pt x="403471" y="274109"/>
                  </a:lnTo>
                  <a:lnTo>
                    <a:pt x="398174" y="279401"/>
                  </a:lnTo>
                  <a:lnTo>
                    <a:pt x="394997" y="286809"/>
                  </a:lnTo>
                  <a:lnTo>
                    <a:pt x="394997" y="296334"/>
                  </a:lnTo>
                  <a:lnTo>
                    <a:pt x="394997" y="305859"/>
                  </a:lnTo>
                  <a:lnTo>
                    <a:pt x="393408" y="315913"/>
                  </a:lnTo>
                  <a:lnTo>
                    <a:pt x="390230" y="323322"/>
                  </a:lnTo>
                  <a:lnTo>
                    <a:pt x="384933" y="330201"/>
                  </a:lnTo>
                  <a:lnTo>
                    <a:pt x="379107" y="336551"/>
                  </a:lnTo>
                  <a:lnTo>
                    <a:pt x="370633" y="339726"/>
                  </a:lnTo>
                  <a:lnTo>
                    <a:pt x="359510" y="340255"/>
                  </a:lnTo>
                  <a:lnTo>
                    <a:pt x="348917" y="341313"/>
                  </a:lnTo>
                  <a:lnTo>
                    <a:pt x="340972" y="345017"/>
                  </a:lnTo>
                  <a:lnTo>
                    <a:pt x="336735" y="351367"/>
                  </a:lnTo>
                  <a:lnTo>
                    <a:pt x="333557" y="358776"/>
                  </a:lnTo>
                  <a:lnTo>
                    <a:pt x="332498" y="368830"/>
                  </a:lnTo>
                  <a:lnTo>
                    <a:pt x="332498" y="379413"/>
                  </a:lnTo>
                  <a:lnTo>
                    <a:pt x="330379" y="389467"/>
                  </a:lnTo>
                  <a:lnTo>
                    <a:pt x="326672" y="397405"/>
                  </a:lnTo>
                  <a:lnTo>
                    <a:pt x="321375" y="403226"/>
                  </a:lnTo>
                  <a:lnTo>
                    <a:pt x="313430" y="407988"/>
                  </a:lnTo>
                  <a:lnTo>
                    <a:pt x="304426" y="411163"/>
                  </a:lnTo>
                  <a:lnTo>
                    <a:pt x="294363" y="410634"/>
                  </a:lnTo>
                  <a:lnTo>
                    <a:pt x="284829" y="406401"/>
                  </a:lnTo>
                  <a:lnTo>
                    <a:pt x="277414" y="400580"/>
                  </a:lnTo>
                  <a:lnTo>
                    <a:pt x="272118" y="392113"/>
                  </a:lnTo>
                  <a:lnTo>
                    <a:pt x="268940" y="383647"/>
                  </a:lnTo>
                  <a:lnTo>
                    <a:pt x="267880" y="372005"/>
                  </a:lnTo>
                  <a:lnTo>
                    <a:pt x="267351" y="361422"/>
                  </a:lnTo>
                  <a:lnTo>
                    <a:pt x="263643" y="353484"/>
                  </a:lnTo>
                  <a:lnTo>
                    <a:pt x="257287" y="346605"/>
                  </a:lnTo>
                  <a:lnTo>
                    <a:pt x="249343" y="343430"/>
                  </a:lnTo>
                  <a:lnTo>
                    <a:pt x="240868" y="343430"/>
                  </a:lnTo>
                  <a:lnTo>
                    <a:pt x="232394" y="343430"/>
                  </a:lnTo>
                  <a:lnTo>
                    <a:pt x="224979" y="341842"/>
                  </a:lnTo>
                  <a:lnTo>
                    <a:pt x="214915" y="336551"/>
                  </a:lnTo>
                  <a:lnTo>
                    <a:pt x="206441" y="327555"/>
                  </a:lnTo>
                  <a:lnTo>
                    <a:pt x="201674" y="316442"/>
                  </a:lnTo>
                  <a:lnTo>
                    <a:pt x="201144" y="304801"/>
                  </a:lnTo>
                  <a:lnTo>
                    <a:pt x="200085" y="293688"/>
                  </a:lnTo>
                  <a:lnTo>
                    <a:pt x="197437" y="285751"/>
                  </a:lnTo>
                  <a:lnTo>
                    <a:pt x="191611" y="279401"/>
                  </a:lnTo>
                  <a:lnTo>
                    <a:pt x="184196" y="276755"/>
                  </a:lnTo>
                  <a:lnTo>
                    <a:pt x="174132" y="275697"/>
                  </a:lnTo>
                  <a:lnTo>
                    <a:pt x="164069" y="275167"/>
                  </a:lnTo>
                  <a:lnTo>
                    <a:pt x="154005" y="272522"/>
                  </a:lnTo>
                  <a:lnTo>
                    <a:pt x="145531" y="267230"/>
                  </a:lnTo>
                  <a:lnTo>
                    <a:pt x="139705" y="259822"/>
                  </a:lnTo>
                  <a:lnTo>
                    <a:pt x="135468" y="250297"/>
                  </a:lnTo>
                  <a:lnTo>
                    <a:pt x="134938" y="240242"/>
                  </a:lnTo>
                  <a:lnTo>
                    <a:pt x="136527" y="230188"/>
                  </a:lnTo>
                  <a:lnTo>
                    <a:pt x="140764" y="221192"/>
                  </a:lnTo>
                  <a:lnTo>
                    <a:pt x="148179" y="213255"/>
                  </a:lnTo>
                  <a:lnTo>
                    <a:pt x="156654" y="209022"/>
                  </a:lnTo>
                  <a:lnTo>
                    <a:pt x="166187" y="207434"/>
                  </a:lnTo>
                  <a:lnTo>
                    <a:pt x="175721" y="209022"/>
                  </a:lnTo>
                  <a:lnTo>
                    <a:pt x="184725" y="213255"/>
                  </a:lnTo>
                  <a:lnTo>
                    <a:pt x="191611" y="221192"/>
                  </a:lnTo>
                  <a:lnTo>
                    <a:pt x="196378" y="230188"/>
                  </a:lnTo>
                  <a:lnTo>
                    <a:pt x="198496" y="239713"/>
                  </a:lnTo>
                  <a:lnTo>
                    <a:pt x="199555" y="248709"/>
                  </a:lnTo>
                  <a:lnTo>
                    <a:pt x="200085" y="258234"/>
                  </a:lnTo>
                  <a:lnTo>
                    <a:pt x="203263" y="265642"/>
                  </a:lnTo>
                  <a:lnTo>
                    <a:pt x="209619" y="271992"/>
                  </a:lnTo>
                  <a:lnTo>
                    <a:pt x="217034" y="275167"/>
                  </a:lnTo>
                  <a:lnTo>
                    <a:pt x="231864" y="275167"/>
                  </a:lnTo>
                  <a:lnTo>
                    <a:pt x="244046" y="277284"/>
                  </a:lnTo>
                  <a:lnTo>
                    <a:pt x="255169" y="283634"/>
                  </a:lnTo>
                  <a:lnTo>
                    <a:pt x="260995" y="291042"/>
                  </a:lnTo>
                  <a:lnTo>
                    <a:pt x="265232" y="300567"/>
                  </a:lnTo>
                  <a:lnTo>
                    <a:pt x="266291" y="310622"/>
                  </a:lnTo>
                  <a:lnTo>
                    <a:pt x="266291" y="318030"/>
                  </a:lnTo>
                  <a:lnTo>
                    <a:pt x="267351" y="325967"/>
                  </a:lnTo>
                  <a:lnTo>
                    <a:pt x="269469" y="332847"/>
                  </a:lnTo>
                  <a:lnTo>
                    <a:pt x="274236" y="338138"/>
                  </a:lnTo>
                  <a:lnTo>
                    <a:pt x="280592" y="341313"/>
                  </a:lnTo>
                  <a:lnTo>
                    <a:pt x="287478" y="342901"/>
                  </a:lnTo>
                  <a:lnTo>
                    <a:pt x="312901" y="341842"/>
                  </a:lnTo>
                  <a:lnTo>
                    <a:pt x="319786" y="340255"/>
                  </a:lnTo>
                  <a:lnTo>
                    <a:pt x="325083" y="336022"/>
                  </a:lnTo>
                  <a:lnTo>
                    <a:pt x="328790" y="330201"/>
                  </a:lnTo>
                  <a:lnTo>
                    <a:pt x="330379" y="323322"/>
                  </a:lnTo>
                  <a:lnTo>
                    <a:pt x="330379" y="312738"/>
                  </a:lnTo>
                  <a:lnTo>
                    <a:pt x="330379" y="302155"/>
                  </a:lnTo>
                  <a:lnTo>
                    <a:pt x="333557" y="292101"/>
                  </a:lnTo>
                  <a:lnTo>
                    <a:pt x="338324" y="283634"/>
                  </a:lnTo>
                  <a:lnTo>
                    <a:pt x="344150" y="277284"/>
                  </a:lnTo>
                  <a:lnTo>
                    <a:pt x="352625" y="273580"/>
                  </a:lnTo>
                  <a:lnTo>
                    <a:pt x="362158" y="270934"/>
                  </a:lnTo>
                  <a:lnTo>
                    <a:pt x="367984" y="270934"/>
                  </a:lnTo>
                  <a:lnTo>
                    <a:pt x="374870" y="270934"/>
                  </a:lnTo>
                  <a:lnTo>
                    <a:pt x="381226" y="269876"/>
                  </a:lnTo>
                  <a:lnTo>
                    <a:pt x="387582" y="265113"/>
                  </a:lnTo>
                  <a:lnTo>
                    <a:pt x="391289" y="258234"/>
                  </a:lnTo>
                  <a:lnTo>
                    <a:pt x="392878" y="250297"/>
                  </a:lnTo>
                  <a:lnTo>
                    <a:pt x="392878" y="237067"/>
                  </a:lnTo>
                  <a:lnTo>
                    <a:pt x="394467" y="224367"/>
                  </a:lnTo>
                  <a:lnTo>
                    <a:pt x="398704" y="214313"/>
                  </a:lnTo>
                  <a:lnTo>
                    <a:pt x="406649" y="205847"/>
                  </a:lnTo>
                  <a:lnTo>
                    <a:pt x="417242" y="201084"/>
                  </a:lnTo>
                  <a:lnTo>
                    <a:pt x="428365" y="199497"/>
                  </a:lnTo>
                  <a:lnTo>
                    <a:pt x="438958" y="198967"/>
                  </a:lnTo>
                  <a:lnTo>
                    <a:pt x="446902" y="195792"/>
                  </a:lnTo>
                  <a:lnTo>
                    <a:pt x="451140" y="188913"/>
                  </a:lnTo>
                  <a:lnTo>
                    <a:pt x="454317" y="180976"/>
                  </a:lnTo>
                  <a:lnTo>
                    <a:pt x="454317" y="171980"/>
                  </a:lnTo>
                  <a:lnTo>
                    <a:pt x="454317" y="162984"/>
                  </a:lnTo>
                  <a:lnTo>
                    <a:pt x="455906" y="154517"/>
                  </a:lnTo>
                  <a:lnTo>
                    <a:pt x="459614" y="144463"/>
                  </a:lnTo>
                  <a:lnTo>
                    <a:pt x="466499" y="136526"/>
                  </a:lnTo>
                  <a:lnTo>
                    <a:pt x="476033" y="131234"/>
                  </a:lnTo>
                  <a:lnTo>
                    <a:pt x="484508" y="129647"/>
                  </a:lnTo>
                  <a:lnTo>
                    <a:pt x="492982" y="129117"/>
                  </a:lnTo>
                  <a:lnTo>
                    <a:pt x="501456" y="128059"/>
                  </a:lnTo>
                  <a:lnTo>
                    <a:pt x="508342" y="124884"/>
                  </a:lnTo>
                  <a:lnTo>
                    <a:pt x="513109" y="119063"/>
                  </a:lnTo>
                  <a:lnTo>
                    <a:pt x="515757" y="112184"/>
                  </a:lnTo>
                  <a:lnTo>
                    <a:pt x="515757" y="101072"/>
                  </a:lnTo>
                  <a:lnTo>
                    <a:pt x="516816" y="90488"/>
                  </a:lnTo>
                  <a:lnTo>
                    <a:pt x="518935" y="79905"/>
                  </a:lnTo>
                  <a:lnTo>
                    <a:pt x="523702" y="70380"/>
                  </a:lnTo>
                  <a:lnTo>
                    <a:pt x="531117" y="63501"/>
                  </a:lnTo>
                  <a:lnTo>
                    <a:pt x="541180" y="59797"/>
                  </a:lnTo>
                  <a:close/>
                  <a:moveTo>
                    <a:pt x="480484" y="0"/>
                  </a:moveTo>
                  <a:lnTo>
                    <a:pt x="488951" y="2653"/>
                  </a:lnTo>
                  <a:lnTo>
                    <a:pt x="495830" y="6896"/>
                  </a:lnTo>
                  <a:lnTo>
                    <a:pt x="503767" y="15384"/>
                  </a:lnTo>
                  <a:lnTo>
                    <a:pt x="508001" y="25463"/>
                  </a:lnTo>
                  <a:lnTo>
                    <a:pt x="509588" y="36602"/>
                  </a:lnTo>
                  <a:lnTo>
                    <a:pt x="508001" y="47212"/>
                  </a:lnTo>
                  <a:lnTo>
                    <a:pt x="504296" y="54638"/>
                  </a:lnTo>
                  <a:lnTo>
                    <a:pt x="499005" y="62065"/>
                  </a:lnTo>
                  <a:lnTo>
                    <a:pt x="492655" y="67370"/>
                  </a:lnTo>
                  <a:lnTo>
                    <a:pt x="484188" y="70552"/>
                  </a:lnTo>
                  <a:lnTo>
                    <a:pt x="474134" y="71083"/>
                  </a:lnTo>
                  <a:lnTo>
                    <a:pt x="463551" y="71613"/>
                  </a:lnTo>
                  <a:lnTo>
                    <a:pt x="456671" y="75857"/>
                  </a:lnTo>
                  <a:lnTo>
                    <a:pt x="451380" y="82753"/>
                  </a:lnTo>
                  <a:lnTo>
                    <a:pt x="448734" y="90180"/>
                  </a:lnTo>
                  <a:lnTo>
                    <a:pt x="448734" y="99728"/>
                  </a:lnTo>
                  <a:lnTo>
                    <a:pt x="448734" y="108746"/>
                  </a:lnTo>
                  <a:lnTo>
                    <a:pt x="448205" y="118294"/>
                  </a:lnTo>
                  <a:lnTo>
                    <a:pt x="443442" y="127312"/>
                  </a:lnTo>
                  <a:lnTo>
                    <a:pt x="437621" y="135800"/>
                  </a:lnTo>
                  <a:lnTo>
                    <a:pt x="428096" y="141104"/>
                  </a:lnTo>
                  <a:lnTo>
                    <a:pt x="420688" y="143757"/>
                  </a:lnTo>
                  <a:lnTo>
                    <a:pt x="412221" y="144287"/>
                  </a:lnTo>
                  <a:lnTo>
                    <a:pt x="403755" y="144287"/>
                  </a:lnTo>
                  <a:lnTo>
                    <a:pt x="397405" y="147470"/>
                  </a:lnTo>
                  <a:lnTo>
                    <a:pt x="392642" y="151183"/>
                  </a:lnTo>
                  <a:lnTo>
                    <a:pt x="389996" y="157549"/>
                  </a:lnTo>
                  <a:lnTo>
                    <a:pt x="388409" y="164975"/>
                  </a:lnTo>
                  <a:lnTo>
                    <a:pt x="388409" y="172932"/>
                  </a:lnTo>
                  <a:lnTo>
                    <a:pt x="388409" y="180359"/>
                  </a:lnTo>
                  <a:lnTo>
                    <a:pt x="387351" y="188846"/>
                  </a:lnTo>
                  <a:lnTo>
                    <a:pt x="384176" y="197334"/>
                  </a:lnTo>
                  <a:lnTo>
                    <a:pt x="379942" y="205291"/>
                  </a:lnTo>
                  <a:lnTo>
                    <a:pt x="373592" y="211657"/>
                  </a:lnTo>
                  <a:lnTo>
                    <a:pt x="365655" y="214309"/>
                  </a:lnTo>
                  <a:lnTo>
                    <a:pt x="358246" y="215900"/>
                  </a:lnTo>
                  <a:lnTo>
                    <a:pt x="349780" y="215370"/>
                  </a:lnTo>
                  <a:lnTo>
                    <a:pt x="341842" y="212187"/>
                  </a:lnTo>
                  <a:lnTo>
                    <a:pt x="333376" y="205291"/>
                  </a:lnTo>
                  <a:lnTo>
                    <a:pt x="327555" y="195743"/>
                  </a:lnTo>
                  <a:lnTo>
                    <a:pt x="324909" y="185133"/>
                  </a:lnTo>
                  <a:lnTo>
                    <a:pt x="322792" y="166036"/>
                  </a:lnTo>
                  <a:lnTo>
                    <a:pt x="320676" y="157549"/>
                  </a:lnTo>
                  <a:lnTo>
                    <a:pt x="315384" y="151183"/>
                  </a:lnTo>
                  <a:lnTo>
                    <a:pt x="307446" y="147470"/>
                  </a:lnTo>
                  <a:lnTo>
                    <a:pt x="298980" y="146409"/>
                  </a:lnTo>
                  <a:lnTo>
                    <a:pt x="289984" y="146409"/>
                  </a:lnTo>
                  <a:lnTo>
                    <a:pt x="281517" y="145348"/>
                  </a:lnTo>
                  <a:lnTo>
                    <a:pt x="271463" y="138983"/>
                  </a:lnTo>
                  <a:lnTo>
                    <a:pt x="263526" y="130495"/>
                  </a:lnTo>
                  <a:lnTo>
                    <a:pt x="259821" y="119886"/>
                  </a:lnTo>
                  <a:lnTo>
                    <a:pt x="258234" y="108215"/>
                  </a:lnTo>
                  <a:lnTo>
                    <a:pt x="257705" y="96015"/>
                  </a:lnTo>
                  <a:lnTo>
                    <a:pt x="254530" y="87527"/>
                  </a:lnTo>
                  <a:lnTo>
                    <a:pt x="248180" y="80101"/>
                  </a:lnTo>
                  <a:lnTo>
                    <a:pt x="239713" y="76387"/>
                  </a:lnTo>
                  <a:lnTo>
                    <a:pt x="232305" y="75857"/>
                  </a:lnTo>
                  <a:lnTo>
                    <a:pt x="224367" y="75857"/>
                  </a:lnTo>
                  <a:lnTo>
                    <a:pt x="216430" y="74266"/>
                  </a:lnTo>
                  <a:lnTo>
                    <a:pt x="209551" y="71613"/>
                  </a:lnTo>
                  <a:lnTo>
                    <a:pt x="201084" y="64717"/>
                  </a:lnTo>
                  <a:lnTo>
                    <a:pt x="195792" y="56230"/>
                  </a:lnTo>
                  <a:lnTo>
                    <a:pt x="192617" y="46151"/>
                  </a:lnTo>
                  <a:lnTo>
                    <a:pt x="192088" y="36602"/>
                  </a:lnTo>
                  <a:lnTo>
                    <a:pt x="195263" y="26524"/>
                  </a:lnTo>
                  <a:lnTo>
                    <a:pt x="198967" y="18567"/>
                  </a:lnTo>
                  <a:lnTo>
                    <a:pt x="205317" y="12731"/>
                  </a:lnTo>
                  <a:lnTo>
                    <a:pt x="212196" y="7957"/>
                  </a:lnTo>
                  <a:lnTo>
                    <a:pt x="220663" y="5305"/>
                  </a:lnTo>
                  <a:lnTo>
                    <a:pt x="229659" y="6366"/>
                  </a:lnTo>
                  <a:lnTo>
                    <a:pt x="237596" y="9549"/>
                  </a:lnTo>
                  <a:lnTo>
                    <a:pt x="245005" y="15384"/>
                  </a:lnTo>
                  <a:lnTo>
                    <a:pt x="251355" y="23341"/>
                  </a:lnTo>
                  <a:lnTo>
                    <a:pt x="254530" y="32359"/>
                  </a:lnTo>
                  <a:lnTo>
                    <a:pt x="256117" y="45620"/>
                  </a:lnTo>
                  <a:lnTo>
                    <a:pt x="257705" y="58882"/>
                  </a:lnTo>
                  <a:lnTo>
                    <a:pt x="260351" y="66309"/>
                  </a:lnTo>
                  <a:lnTo>
                    <a:pt x="266171" y="72674"/>
                  </a:lnTo>
                  <a:lnTo>
                    <a:pt x="273580" y="75857"/>
                  </a:lnTo>
                  <a:lnTo>
                    <a:pt x="281517" y="76387"/>
                  </a:lnTo>
                  <a:lnTo>
                    <a:pt x="288926" y="76387"/>
                  </a:lnTo>
                  <a:lnTo>
                    <a:pt x="296863" y="77448"/>
                  </a:lnTo>
                  <a:lnTo>
                    <a:pt x="306917" y="81692"/>
                  </a:lnTo>
                  <a:lnTo>
                    <a:pt x="315384" y="89649"/>
                  </a:lnTo>
                  <a:lnTo>
                    <a:pt x="319617" y="98667"/>
                  </a:lnTo>
                  <a:lnTo>
                    <a:pt x="322263" y="107155"/>
                  </a:lnTo>
                  <a:lnTo>
                    <a:pt x="322792" y="116703"/>
                  </a:lnTo>
                  <a:lnTo>
                    <a:pt x="322792" y="125190"/>
                  </a:lnTo>
                  <a:lnTo>
                    <a:pt x="324380" y="132617"/>
                  </a:lnTo>
                  <a:lnTo>
                    <a:pt x="329142" y="139513"/>
                  </a:lnTo>
                  <a:lnTo>
                    <a:pt x="334963" y="144287"/>
                  </a:lnTo>
                  <a:lnTo>
                    <a:pt x="340784" y="145879"/>
                  </a:lnTo>
                  <a:lnTo>
                    <a:pt x="346605" y="145879"/>
                  </a:lnTo>
                  <a:lnTo>
                    <a:pt x="351896" y="145879"/>
                  </a:lnTo>
                  <a:lnTo>
                    <a:pt x="361421" y="145879"/>
                  </a:lnTo>
                  <a:lnTo>
                    <a:pt x="370417" y="145348"/>
                  </a:lnTo>
                  <a:lnTo>
                    <a:pt x="378355" y="141104"/>
                  </a:lnTo>
                  <a:lnTo>
                    <a:pt x="382588" y="135269"/>
                  </a:lnTo>
                  <a:lnTo>
                    <a:pt x="385234" y="127312"/>
                  </a:lnTo>
                  <a:lnTo>
                    <a:pt x="385763" y="117233"/>
                  </a:lnTo>
                  <a:lnTo>
                    <a:pt x="385234" y="108215"/>
                  </a:lnTo>
                  <a:lnTo>
                    <a:pt x="386821" y="98667"/>
                  </a:lnTo>
                  <a:lnTo>
                    <a:pt x="390526" y="88588"/>
                  </a:lnTo>
                  <a:lnTo>
                    <a:pt x="397405" y="80101"/>
                  </a:lnTo>
                  <a:lnTo>
                    <a:pt x="406930" y="74796"/>
                  </a:lnTo>
                  <a:lnTo>
                    <a:pt x="414338" y="72674"/>
                  </a:lnTo>
                  <a:lnTo>
                    <a:pt x="422276" y="72674"/>
                  </a:lnTo>
                  <a:lnTo>
                    <a:pt x="429684" y="72674"/>
                  </a:lnTo>
                  <a:lnTo>
                    <a:pt x="437621" y="69491"/>
                  </a:lnTo>
                  <a:lnTo>
                    <a:pt x="442913" y="63126"/>
                  </a:lnTo>
                  <a:lnTo>
                    <a:pt x="446088" y="55699"/>
                  </a:lnTo>
                  <a:lnTo>
                    <a:pt x="446617" y="44029"/>
                  </a:lnTo>
                  <a:lnTo>
                    <a:pt x="446617" y="32359"/>
                  </a:lnTo>
                  <a:lnTo>
                    <a:pt x="448734" y="21749"/>
                  </a:lnTo>
                  <a:lnTo>
                    <a:pt x="454555" y="11671"/>
                  </a:lnTo>
                  <a:lnTo>
                    <a:pt x="461963" y="4774"/>
                  </a:lnTo>
                  <a:lnTo>
                    <a:pt x="472017" y="10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88849A8-C34A-444A-A9DC-3BD53B660211}"/>
              </a:ext>
            </a:extLst>
          </p:cNvPr>
          <p:cNvSpPr/>
          <p:nvPr userDrawn="1"/>
        </p:nvSpPr>
        <p:spPr>
          <a:xfrm>
            <a:off x="0" y="13716000"/>
            <a:ext cx="24387175" cy="914400"/>
          </a:xfrm>
          <a:prstGeom prst="rect">
            <a:avLst/>
          </a:prstGeom>
          <a:solidFill>
            <a:srgbClr val="A0AC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do not use this layout without setting a background picture fill on the slide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F102B3-503E-4CC6-B574-730528E53A72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09082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p : La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04978D-BDC3-4043-A135-2FA6F4415AEF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A0ACA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00"/>
              <a:t>DO NOT USE LAYOUTS AFTER THIS POINT</a:t>
            </a:r>
          </a:p>
        </p:txBody>
      </p:sp>
    </p:spTree>
    <p:extLst>
      <p:ext uri="{BB962C8B-B14F-4D97-AF65-F5344CB8AC3E}">
        <p14:creationId xmlns:p14="http://schemas.microsoft.com/office/powerpoint/2010/main" val="2895908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 - Section title grey wav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1625813" y="5435600"/>
            <a:ext cx="15450019" cy="1101680"/>
          </a:xfrm>
          <a:prstGeom prst="rect">
            <a:avLst/>
          </a:prstGeom>
        </p:spPr>
        <p:txBody>
          <a:bodyPr/>
          <a:lstStyle>
            <a:lvl1pPr algn="l">
              <a:defRPr b="0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27849" y="7125955"/>
            <a:ext cx="6679538" cy="7988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Tx/>
              <a:buNone/>
              <a:defRPr sz="3700">
                <a:solidFill>
                  <a:srgbClr val="000000"/>
                </a:solidFill>
                <a:latin typeface="Titillium WebLight" panose="00000400000000000000" pitchFamily="2" charset="0"/>
                <a:cs typeface="Titillium WebLight" panose="000004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035" y="11432579"/>
            <a:ext cx="2940356" cy="1614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050" y="-22090"/>
            <a:ext cx="10593834" cy="559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96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48" y="731520"/>
            <a:ext cx="22384512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SierraLogo_R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99" y="12750802"/>
            <a:ext cx="2860884" cy="531757"/>
          </a:xfrm>
          <a:prstGeom prst="rect">
            <a:avLst/>
          </a:prstGeom>
        </p:spPr>
      </p:pic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2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2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978408" y="2404872"/>
            <a:ext cx="10835640" cy="10177272"/>
          </a:xfrm>
        </p:spPr>
        <p:txBody>
          <a:bodyPr/>
          <a:lstStyle>
            <a:lvl1pPr marL="857250" marR="0" indent="-857250" algn="l" defTabSz="1088639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buSzTx/>
              <a:buFont typeface="Arial"/>
              <a:buChar char="•"/>
              <a:tabLst/>
              <a:defRPr baseline="0"/>
            </a:lvl1pPr>
            <a:lvl2pPr marL="1543050" indent="-547688">
              <a:defRPr/>
            </a:lvl2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12665583" y="2404872"/>
            <a:ext cx="10835640" cy="10177272"/>
          </a:xfrm>
        </p:spPr>
        <p:txBody>
          <a:bodyPr/>
          <a:lstStyle>
            <a:lvl1pPr marL="857250" marR="0" indent="-857250" algn="l" defTabSz="1088639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buSzTx/>
              <a:buFont typeface="Arial"/>
              <a:buChar char="•"/>
              <a:tabLst/>
              <a:defRPr baseline="0"/>
            </a:lvl1pPr>
            <a:lvl2pPr marL="1543050" indent="-547688">
              <a:defRPr/>
            </a:lvl2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7624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1625813" y="5435600"/>
            <a:ext cx="15450019" cy="1101680"/>
          </a:xfrm>
          <a:prstGeom prst="rect">
            <a:avLst/>
          </a:prstGeom>
        </p:spPr>
        <p:txBody>
          <a:bodyPr/>
          <a:lstStyle>
            <a:lvl1pPr algn="l">
              <a:defRPr b="0" baseline="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27849" y="7125955"/>
            <a:ext cx="6679538" cy="7988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Tx/>
              <a:buNone/>
              <a:defRPr sz="3700">
                <a:solidFill>
                  <a:srgbClr val="000000"/>
                </a:solidFill>
                <a:latin typeface="+mn-lt"/>
                <a:cs typeface="Titillium WebLight" panose="000004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050" y="-22090"/>
            <a:ext cx="10593834" cy="5591657"/>
          </a:xfrm>
          <a:prstGeom prst="rect">
            <a:avLst/>
          </a:prstGeom>
        </p:spPr>
      </p:pic>
      <p:pic>
        <p:nvPicPr>
          <p:cNvPr id="6" name="Picture 5" descr="SierraLogo_R_horiz_RGB.eps">
            <a:extLst>
              <a:ext uri="{FF2B5EF4-FFF2-40B4-BE49-F238E27FC236}">
                <a16:creationId xmlns:a16="http://schemas.microsoft.com/office/drawing/2014/main" id="{5EEE68FA-068D-42CD-BB88-84E2E010CD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99" y="12750802"/>
            <a:ext cx="2860884" cy="5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0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1625813" y="5435600"/>
            <a:ext cx="15450019" cy="1101680"/>
          </a:xfrm>
          <a:prstGeom prst="rect">
            <a:avLst/>
          </a:prstGeom>
        </p:spPr>
        <p:txBody>
          <a:bodyPr/>
          <a:lstStyle>
            <a:lvl1pPr algn="l">
              <a:defRPr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27849" y="7125955"/>
            <a:ext cx="15448678" cy="7988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Tx/>
              <a:buNone/>
              <a:defRPr sz="3700">
                <a:solidFill>
                  <a:srgbClr val="FFFFFF"/>
                </a:solidFill>
                <a:latin typeface="Titillium WebSemiBold" panose="00000700000000000000" pitchFamily="2" charset="0"/>
                <a:cs typeface="Titillium WebSemiBold" panose="000007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42D2635-EF25-48B0-AF9B-DBFF311E2E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10929" y="12229578"/>
            <a:ext cx="3919721" cy="156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3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 descr="SierraLogo_R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99" y="12750802"/>
            <a:ext cx="2860884" cy="531757"/>
          </a:xfrm>
          <a:prstGeom prst="rect">
            <a:avLst/>
          </a:prstGeom>
        </p:spPr>
      </p:pic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1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1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7448AE-4ED9-4E52-AA32-DCA73E4D72B8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76119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552238" y="4014788"/>
            <a:ext cx="12038012" cy="8539162"/>
          </a:xfrm>
        </p:spPr>
        <p:txBody>
          <a:bodyPr/>
          <a:lstStyle>
            <a:lvl1pPr marL="0" indent="0">
              <a:spcAft>
                <a:spcPts val="7800"/>
              </a:spcAft>
              <a:buFontTx/>
              <a:buNone/>
              <a:defRPr baseline="0">
                <a:solidFill>
                  <a:srgbClr val="00AEAF"/>
                </a:solidFill>
                <a:latin typeface="Titillium WebSemiBold" panose="000007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SierraLogo_R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99" y="12750802"/>
            <a:ext cx="2860884" cy="531757"/>
          </a:xfrm>
          <a:prstGeom prst="rect">
            <a:avLst/>
          </a:prstGeom>
        </p:spPr>
      </p:pic>
      <p:sp>
        <p:nvSpPr>
          <p:cNvPr id="5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1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1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7A68D5-A04A-4C0C-94D1-83468D5CBAD2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0969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1539651" y="7643196"/>
            <a:ext cx="3502152" cy="1463040"/>
          </a:xfrm>
        </p:spPr>
        <p:txBody>
          <a:bodyPr anchor="b" anchorCtr="0"/>
          <a:lstStyle>
            <a:lvl1pPr marL="0" indent="0" algn="l">
              <a:buFontTx/>
              <a:buNone/>
              <a:defRPr sz="11200" b="1" i="0" spc="-300" baseline="0">
                <a:solidFill>
                  <a:schemeClr val="accent3"/>
                </a:solidFill>
                <a:latin typeface="Titillium Web" panose="00000500000000000000" pitchFamily="2" charset="0"/>
              </a:defRPr>
            </a:lvl1pPr>
            <a:lvl2pPr marL="667512" indent="0">
              <a:buFontTx/>
              <a:buNone/>
              <a:defRPr/>
            </a:lvl2pPr>
            <a:lvl3pPr marL="1284481" indent="0">
              <a:buFontTx/>
              <a:buNone/>
              <a:defRPr/>
            </a:lvl3pPr>
            <a:lvl4pPr marL="3265917" indent="0">
              <a:buFontTx/>
              <a:buNone/>
              <a:defRPr/>
            </a:lvl4pPr>
            <a:lvl5pPr marL="4354556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39651" y="3760044"/>
            <a:ext cx="3502152" cy="1463040"/>
          </a:xfrm>
        </p:spPr>
        <p:txBody>
          <a:bodyPr anchor="b" anchorCtr="0"/>
          <a:lstStyle>
            <a:lvl1pPr marL="0" indent="0" algn="l">
              <a:buFontTx/>
              <a:buNone/>
              <a:defRPr sz="11200" b="1" i="0" spc="-300" baseline="0">
                <a:solidFill>
                  <a:schemeClr val="accent1"/>
                </a:solidFill>
                <a:latin typeface="Titillium Web" panose="00000500000000000000" pitchFamily="2" charset="0"/>
              </a:defRPr>
            </a:lvl1pPr>
            <a:lvl2pPr marL="667512" indent="0">
              <a:buFontTx/>
              <a:buNone/>
              <a:defRPr/>
            </a:lvl2pPr>
            <a:lvl3pPr marL="1284481" indent="0">
              <a:buFontTx/>
              <a:buNone/>
              <a:defRPr/>
            </a:lvl3pPr>
            <a:lvl4pPr marL="3265917" indent="0">
              <a:buFontTx/>
              <a:buNone/>
              <a:defRPr/>
            </a:lvl4pPr>
            <a:lvl5pPr marL="4354556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001" y="3912444"/>
            <a:ext cx="7516368" cy="340156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5300" baseline="0"/>
            </a:lvl1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SierraLogo_R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99" y="12750802"/>
            <a:ext cx="2860884" cy="531757"/>
          </a:xfrm>
          <a:prstGeom prst="rect">
            <a:avLst/>
          </a:prstGeom>
        </p:spPr>
      </p:pic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1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1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5224001" y="7813884"/>
            <a:ext cx="7516368" cy="340156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5300" baseline="0"/>
            </a:lvl1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459C2-B24B-4D5E-81CD-E3EE91D2C7E2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52084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031998" y="4881830"/>
            <a:ext cx="3392424" cy="676656"/>
          </a:xfrm>
        </p:spPr>
        <p:txBody>
          <a:bodyPr/>
          <a:lstStyle>
            <a:lvl1pPr marL="0" indent="0">
              <a:buFontTx/>
              <a:buNone/>
              <a:defRPr sz="4800" b="1" i="0" baseline="0">
                <a:solidFill>
                  <a:schemeClr val="accent1"/>
                </a:solidFill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068574" y="5612283"/>
            <a:ext cx="3959352" cy="18836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FontTx/>
              <a:buNone/>
              <a:defRPr sz="29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70142" y="3648297"/>
            <a:ext cx="4206240" cy="1452989"/>
          </a:xfrm>
        </p:spPr>
        <p:txBody>
          <a:bodyPr anchor="ctr" anchorCtr="0"/>
          <a:lstStyle>
            <a:lvl1pPr marL="0" indent="0">
              <a:buNone/>
              <a:defRPr sz="10700" b="1" i="0" spc="-600" baseline="0"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48" y="731520"/>
            <a:ext cx="22384512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6648" y="2834640"/>
            <a:ext cx="13331952" cy="5486400"/>
          </a:xfrm>
        </p:spPr>
        <p:txBody>
          <a:bodyPr/>
          <a:lstStyle>
            <a:lvl1pPr marL="576072" indent="-576072">
              <a:lnSpc>
                <a:spcPct val="100000"/>
              </a:lnSpc>
              <a:spcAft>
                <a:spcPts val="900"/>
              </a:spcAft>
              <a:buClrTx/>
              <a:buSzPct val="110000"/>
              <a:defRPr sz="4000" baseline="0"/>
            </a:lvl1pPr>
            <a:lvl2pPr marL="1060704" indent="-457200">
              <a:lnSpc>
                <a:spcPct val="100000"/>
              </a:lnSpc>
              <a:spcAft>
                <a:spcPts val="900"/>
              </a:spcAft>
              <a:buClrTx/>
              <a:buSzPct val="110000"/>
              <a:buFont typeface="Arial" panose="020B0604020202020204" pitchFamily="34" charset="0"/>
              <a:buChar char="−"/>
              <a:defRPr sz="3200" baseline="0"/>
            </a:lvl2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 descr="SierraLogo_R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99" y="12750802"/>
            <a:ext cx="2860884" cy="531757"/>
          </a:xfrm>
          <a:prstGeom prst="rect">
            <a:avLst/>
          </a:prstGeom>
        </p:spPr>
      </p:pic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1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1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749253" y="4206237"/>
            <a:ext cx="1265090" cy="49406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900"/>
              </a:spcAft>
              <a:buClrTx/>
              <a:buSzPct val="110000"/>
              <a:buFontTx/>
              <a:buNone/>
              <a:defRPr sz="2900" baseline="0">
                <a:latin typeface="Titillium WebSemiBold" panose="00000700000000000000" pitchFamily="2" charset="0"/>
              </a:defRPr>
            </a:lvl1pPr>
            <a:lvl2pPr marL="1060704" indent="-457200">
              <a:lnSpc>
                <a:spcPct val="100000"/>
              </a:lnSpc>
              <a:spcAft>
                <a:spcPts val="900"/>
              </a:spcAft>
              <a:buClrTx/>
              <a:buSzPct val="110000"/>
              <a:buFont typeface="Arial" panose="020B0604020202020204" pitchFamily="34" charset="0"/>
              <a:buChar char="•"/>
              <a:defRPr sz="3200" baseline="0"/>
            </a:lvl2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655064" y="2834640"/>
            <a:ext cx="4207576" cy="76998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900"/>
              </a:spcAft>
              <a:buClrTx/>
              <a:buSzPct val="110000"/>
              <a:buFontTx/>
              <a:buNone/>
              <a:defRPr sz="4000" baseline="0">
                <a:latin typeface="Titillium WebLight" panose="00000400000000000000" pitchFamily="2" charset="0"/>
              </a:defRPr>
            </a:lvl1pPr>
            <a:lvl2pPr marL="1060704" indent="-457200">
              <a:lnSpc>
                <a:spcPct val="100000"/>
              </a:lnSpc>
              <a:spcAft>
                <a:spcPts val="900"/>
              </a:spcAft>
              <a:buClrTx/>
              <a:buSzPct val="110000"/>
              <a:buFont typeface="Arial" panose="020B0604020202020204" pitchFamily="34" charset="0"/>
              <a:buChar char="•"/>
              <a:defRPr sz="3200" baseline="0"/>
            </a:lvl2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01A24B-24DB-42FF-8049-A78701102783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63936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48" y="731520"/>
            <a:ext cx="22384512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SierraLogo_R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99" y="12750802"/>
            <a:ext cx="2860884" cy="531757"/>
          </a:xfrm>
          <a:prstGeom prst="rect">
            <a:avLst/>
          </a:prstGeom>
        </p:spPr>
      </p:pic>
      <p:sp>
        <p:nvSpPr>
          <p:cNvPr id="8" name="TextBox 3"/>
          <p:cNvSpPr txBox="1"/>
          <p:nvPr userDrawn="1"/>
        </p:nvSpPr>
        <p:spPr>
          <a:xfrm>
            <a:off x="0" y="12746736"/>
            <a:ext cx="978408" cy="539496"/>
          </a:xfrm>
          <a:prstGeom prst="rect">
            <a:avLst/>
          </a:prstGeom>
          <a:solidFill>
            <a:srgbClr val="E53B30"/>
          </a:solidFill>
        </p:spPr>
        <p:txBody>
          <a:bodyPr wrap="none" lIns="201168" tIns="0" rIns="0" bIns="9144" rtlCol="0" anchor="ctr" anchorCtr="0">
            <a:noAutofit/>
          </a:bodyPr>
          <a:lstStyle>
            <a:defPPr>
              <a:defRPr lang="en-US"/>
            </a:defPPr>
            <a:lvl1pPr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19261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2438522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3657783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4877044" algn="l" defTabSz="1219261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6305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7315566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8534827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754088" algn="l" defTabSz="121926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7D01023-7539-4AC7-A31D-6203E3A72819}" type="slidenum">
              <a:rPr lang="en-US" sz="2100" b="0" i="0" smtClean="0">
                <a:solidFill>
                  <a:schemeClr val="bg2"/>
                </a:solidFill>
                <a:latin typeface="Titillium WebLight" panose="00000400000000000000" pitchFamily="2" charset="0"/>
                <a:cs typeface="Titillium WebLight"/>
              </a:rPr>
              <a:pPr/>
              <a:t>‹#›</a:t>
            </a:fld>
            <a:endParaRPr lang="en-US" sz="2100" b="0" i="0">
              <a:solidFill>
                <a:schemeClr val="bg2"/>
              </a:solidFill>
              <a:latin typeface="Titillium WebLight" panose="00000400000000000000" pitchFamily="2" charset="0"/>
              <a:cs typeface="Titillium WebLigh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447738" y="2404872"/>
            <a:ext cx="22463821" cy="10177272"/>
          </a:xfrm>
        </p:spPr>
        <p:txBody>
          <a:bodyPr/>
          <a:lstStyle>
            <a:lvl1pPr marL="857250" marR="0" indent="-857250" algn="l" defTabSz="1088639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buSzTx/>
              <a:buFont typeface="Arial"/>
              <a:buChar char="•"/>
              <a:tabLst/>
              <a:defRPr baseline="0"/>
            </a:lvl1pPr>
            <a:lvl2pPr marL="1543050" indent="-547688">
              <a:defRPr/>
            </a:lvl2pPr>
            <a:lvl4pPr marL="2377440">
              <a:spcBef>
                <a:spcPts val="0"/>
              </a:spcBef>
              <a:spcAft>
                <a:spcPts val="3200"/>
              </a:spcAft>
              <a:buClr>
                <a:srgbClr val="E53B30"/>
              </a:buClr>
              <a:defRPr sz="43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11910-A240-4E28-BF23-00D209109CC9}"/>
              </a:ext>
            </a:extLst>
          </p:cNvPr>
          <p:cNvSpPr txBox="1"/>
          <p:nvPr userDrawn="1"/>
        </p:nvSpPr>
        <p:spPr>
          <a:xfrm>
            <a:off x="1505783" y="12759070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6534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7048" y="1572768"/>
            <a:ext cx="7818120" cy="6099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44784" y="4014216"/>
            <a:ext cx="12728448" cy="8540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126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0" r:id="rId5"/>
    <p:sldLayoutId id="2147483655" r:id="rId6"/>
    <p:sldLayoutId id="2147483664" r:id="rId7"/>
    <p:sldLayoutId id="2147483672" r:id="rId8"/>
    <p:sldLayoutId id="2147483689" r:id="rId9"/>
    <p:sldLayoutId id="2147483656" r:id="rId10"/>
    <p:sldLayoutId id="2147483687" r:id="rId11"/>
    <p:sldLayoutId id="2147483659" r:id="rId12"/>
    <p:sldLayoutId id="2147483660" r:id="rId13"/>
    <p:sldLayoutId id="2147483670" r:id="rId14"/>
    <p:sldLayoutId id="2147483657" r:id="rId15"/>
    <p:sldLayoutId id="2147483658" r:id="rId16"/>
    <p:sldLayoutId id="2147483665" r:id="rId17"/>
    <p:sldLayoutId id="2147483675" r:id="rId18"/>
    <p:sldLayoutId id="2147483662" r:id="rId19"/>
    <p:sldLayoutId id="2147483667" r:id="rId20"/>
    <p:sldLayoutId id="2147483668" r:id="rId21"/>
    <p:sldLayoutId id="2147483669" r:id="rId22"/>
    <p:sldLayoutId id="2147483673" r:id="rId23"/>
    <p:sldLayoutId id="2147483661" r:id="rId24"/>
    <p:sldLayoutId id="2147483684" r:id="rId25"/>
    <p:sldLayoutId id="2147483686" r:id="rId26"/>
    <p:sldLayoutId id="2147483685" r:id="rId27"/>
    <p:sldLayoutId id="2147483690" r:id="rId28"/>
    <p:sldLayoutId id="2147483691" r:id="rId29"/>
  </p:sldLayoutIdLst>
  <p:txStyles>
    <p:titleStyle>
      <a:lvl1pPr algn="l" defTabSz="1088639" rtl="0" eaLnBrk="1" latinLnBrk="0" hangingPunct="1">
        <a:lnSpc>
          <a:spcPts val="8000"/>
        </a:lnSpc>
        <a:spcBef>
          <a:spcPct val="0"/>
        </a:spcBef>
        <a:buNone/>
        <a:defRPr sz="7200" kern="1200" baseline="0">
          <a:solidFill>
            <a:schemeClr val="tx1"/>
          </a:solidFill>
          <a:latin typeface="Titillium WebLight" panose="00000400000000000000" pitchFamily="2" charset="0"/>
          <a:ea typeface="+mj-ea"/>
          <a:cs typeface="+mj-cs"/>
        </a:defRPr>
      </a:lvl1pPr>
    </p:titleStyle>
    <p:bodyStyle>
      <a:lvl1pPr marL="0" indent="-548640" algn="l" defTabSz="1088639" rtl="0" eaLnBrk="1" latinLnBrk="0" hangingPunct="1">
        <a:lnSpc>
          <a:spcPts val="6000"/>
        </a:lnSpc>
        <a:spcBef>
          <a:spcPts val="0"/>
        </a:spcBef>
        <a:spcAft>
          <a:spcPts val="3200"/>
        </a:spcAft>
        <a:buClr>
          <a:srgbClr val="E53B30"/>
        </a:buClr>
        <a:buFont typeface="Arial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216152" indent="-548640" algn="l" defTabSz="1088639" rtl="0" eaLnBrk="1" latinLnBrk="0" hangingPunct="1">
        <a:lnSpc>
          <a:spcPts val="5000"/>
        </a:lnSpc>
        <a:spcBef>
          <a:spcPts val="0"/>
        </a:spcBef>
        <a:spcAft>
          <a:spcPts val="3200"/>
        </a:spcAft>
        <a:buClr>
          <a:srgbClr val="E53B30"/>
        </a:buClr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544319" algn="l" defTabSz="1088639" rtl="0" eaLnBrk="1" latinLnBrk="0" hangingPunct="1">
        <a:spcBef>
          <a:spcPts val="0"/>
        </a:spcBef>
        <a:spcAft>
          <a:spcPts val="3200"/>
        </a:spcAft>
        <a:buClr>
          <a:srgbClr val="E53B30"/>
        </a:buClr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1088639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1088639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368E4166-9D65-46F8-A23B-A96535506630}"/>
              </a:ext>
            </a:extLst>
          </p:cNvPr>
          <p:cNvSpPr txBox="1"/>
          <p:nvPr/>
        </p:nvSpPr>
        <p:spPr>
          <a:xfrm>
            <a:off x="12486776" y="2059024"/>
            <a:ext cx="10530078" cy="6550889"/>
          </a:xfrm>
          <a:prstGeom prst="rect">
            <a:avLst/>
          </a:prstGeom>
          <a:noFill/>
        </p:spPr>
        <p:txBody>
          <a:bodyPr wrap="square" lIns="91437" tIns="45718" rIns="91437" bIns="45718" rtlCol="0">
            <a:noAutofit/>
          </a:bodyPr>
          <a:lstStyle/>
          <a:p>
            <a:pPr marL="0" marR="0" lvl="0" indent="-277678" algn="l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SemiBold" panose="00000700000000000000" pitchFamily="2" charset="0"/>
                <a:ea typeface="+mn-ea"/>
                <a:cs typeface="Titillium WebLight"/>
              </a:rPr>
              <a:t>Key Features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</a:rPr>
              <a:t>Compatible with HL Series </a:t>
            </a:r>
            <a:r>
              <a:rPr lang="en-IN" sz="2400" dirty="0">
                <a:solidFill>
                  <a:srgbClr val="000000"/>
                </a:solidFill>
                <a:cs typeface="Titillium WebLight"/>
              </a:rPr>
              <a:t>from 2G/3G/4G (Cat-4, Cat-1)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cs typeface="Titillium WebLight"/>
              </a:rPr>
              <a:t>Extremely low power consumption </a:t>
            </a:r>
            <a:r>
              <a:rPr lang="en-IN" sz="2400" dirty="0">
                <a:solidFill>
                  <a:srgbClr val="000000"/>
                </a:solidFill>
                <a:cs typeface="Titillium WebLight"/>
              </a:rPr>
              <a:t>with PSM support </a:t>
            </a:r>
            <a:endParaRPr lang="en-IN" sz="2400" dirty="0">
              <a:solidFill>
                <a:srgbClr val="000000"/>
              </a:solidFill>
              <a:latin typeface="Titillium WebSemiBold" panose="00000700000000000000" pitchFamily="2" charset="0"/>
              <a:cs typeface="Titillium WebLight"/>
            </a:endParaRP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cs typeface="Titillium WebLight"/>
              </a:rPr>
              <a:t>Extremely low power consumption </a:t>
            </a:r>
            <a:r>
              <a:rPr lang="en-IN" sz="2400" dirty="0">
                <a:solidFill>
                  <a:srgbClr val="000000"/>
                </a:solidFill>
                <a:cs typeface="Titillium WebLight"/>
              </a:rPr>
              <a:t>with </a:t>
            </a:r>
            <a:r>
              <a:rPr lang="en-IN" sz="2400" dirty="0" err="1">
                <a:solidFill>
                  <a:srgbClr val="000000"/>
                </a:solidFill>
                <a:cs typeface="Titillium WebLight"/>
              </a:rPr>
              <a:t>eDRX</a:t>
            </a:r>
            <a:r>
              <a:rPr lang="en-IN" sz="2400" dirty="0">
                <a:solidFill>
                  <a:srgbClr val="000000"/>
                </a:solidFill>
                <a:cs typeface="Titillium WebLight"/>
              </a:rPr>
              <a:t> support</a:t>
            </a:r>
            <a:endParaRPr lang="en-IN" sz="2400" dirty="0">
              <a:solidFill>
                <a:srgbClr val="000000"/>
              </a:solidFill>
              <a:latin typeface="Titillium WebSemiBold" panose="00000700000000000000" pitchFamily="2" charset="0"/>
              <a:cs typeface="Titillium WebLight"/>
            </a:endParaRP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cs typeface="Titillium WebLight"/>
              </a:rPr>
              <a:t>Extended coverage </a:t>
            </a:r>
            <a:r>
              <a:rPr lang="en-IN" sz="2400" dirty="0">
                <a:solidFill>
                  <a:srgbClr val="000000"/>
                </a:solidFill>
                <a:cs typeface="Titillium WebLight"/>
              </a:rPr>
              <a:t>mode support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cs typeface="Titillium WebLight"/>
              </a:rPr>
              <a:t>Embedded TCP/IP stack </a:t>
            </a:r>
            <a:r>
              <a:rPr lang="en-IN" sz="2400" dirty="0">
                <a:solidFill>
                  <a:srgbClr val="000000"/>
                </a:solidFill>
                <a:cs typeface="Titillium WebLight"/>
              </a:rPr>
              <a:t>with TCP, UDP, FTP, HTTP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cs typeface="Titillium WebLight"/>
              </a:rPr>
              <a:t>Embedded security</a:t>
            </a:r>
            <a:r>
              <a:rPr lang="en-IN" sz="2400" dirty="0">
                <a:solidFill>
                  <a:srgbClr val="000000"/>
                </a:solidFill>
                <a:cs typeface="Titillium WebLight"/>
              </a:rPr>
              <a:t> with HTTPS, Secure socket, Secure Boot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cs typeface="Titillium WebLight"/>
              </a:rPr>
              <a:t>Embedded SIM </a:t>
            </a:r>
            <a:r>
              <a:rPr lang="en-IN" sz="2400" dirty="0">
                <a:solidFill>
                  <a:srgbClr val="000000"/>
                </a:solidFill>
                <a:cs typeface="Titillium WebLight"/>
              </a:rPr>
              <a:t>(Ready-to-Connect) SKU Option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cs typeface="Titillium WebLight"/>
              </a:rPr>
              <a:t>Extended power supply range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cs typeface="Titillium WebLight"/>
              </a:rPr>
              <a:t>Integrated GNSS – </a:t>
            </a:r>
            <a:r>
              <a:rPr lang="en-IN" sz="2400" dirty="0">
                <a:cs typeface="Titillium WebLight"/>
              </a:rPr>
              <a:t>GPS/GLONASS, AGNSS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cs typeface="Titillium WebLight"/>
              </a:rPr>
              <a:t>Development tools</a:t>
            </a:r>
            <a:r>
              <a:rPr lang="en-IN" sz="2400" dirty="0">
                <a:solidFill>
                  <a:srgbClr val="000000"/>
                </a:solidFill>
                <a:cs typeface="Titillium WebLight"/>
              </a:rPr>
              <a:t>: HL Series development kit, FW download tool</a:t>
            </a:r>
          </a:p>
          <a:p>
            <a:pPr marL="274320" lvl="0" indent="-277678">
              <a:spcBef>
                <a:spcPts val="6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latin typeface="Titillium WebLight" panose="00000400000000000000" pitchFamily="2" charset="0"/>
              </a:rPr>
              <a:t>Secure boot </a:t>
            </a:r>
            <a:r>
              <a:rPr lang="en-US" sz="2400" dirty="0"/>
              <a:t>prevents unauthorized code on the target </a:t>
            </a:r>
            <a:endParaRPr lang="en-IN" sz="2400" dirty="0">
              <a:cs typeface="Titillium WebLight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latin typeface="Titillium WebLight" panose="00000400000000000000" pitchFamily="2" charset="0"/>
              </a:rPr>
              <a:t>Free FOTA </a:t>
            </a:r>
            <a:r>
              <a:rPr lang="en-IN" sz="2400" dirty="0">
                <a:cs typeface="Titillium WebLight"/>
              </a:rPr>
              <a:t>through </a:t>
            </a:r>
            <a:r>
              <a:rPr lang="en-IN" sz="2400" dirty="0" err="1">
                <a:cs typeface="Titillium WebLight"/>
              </a:rPr>
              <a:t>AirVantage</a:t>
            </a:r>
            <a:r>
              <a:rPr lang="en-IN" sz="2400" dirty="0">
                <a:cs typeface="Titillium WebLight"/>
              </a:rPr>
              <a:t>® FOTA Edition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1CBBE-9FA3-414F-B722-81F2C7CD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HL7810 Specifications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B0587-7781-4EB3-94B6-9C40AAE127B3}"/>
              </a:ext>
            </a:extLst>
          </p:cNvPr>
          <p:cNvSpPr txBox="1"/>
          <p:nvPr/>
        </p:nvSpPr>
        <p:spPr>
          <a:xfrm>
            <a:off x="1370321" y="2059025"/>
            <a:ext cx="10530078" cy="3513641"/>
          </a:xfrm>
          <a:prstGeom prst="rect">
            <a:avLst/>
          </a:prstGeom>
          <a:noFill/>
        </p:spPr>
        <p:txBody>
          <a:bodyPr wrap="square" lIns="91437" tIns="45718" rIns="91437" bIns="45718" rtlCol="0">
            <a:noAutofit/>
          </a:bodyPr>
          <a:lstStyle/>
          <a:p>
            <a:pPr marL="0" marR="0" lvl="0" indent="0" algn="l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SemiBold" panose="00000700000000000000" pitchFamily="2" charset="0"/>
                <a:cs typeface="Titillium WebLight"/>
              </a:rPr>
              <a:t>Cellular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0000"/>
                </a:solidFill>
                <a:cs typeface="Titillium WebLight"/>
              </a:rPr>
              <a:t>LTE Multi Mode LTE Cat-M1 and NB2</a:t>
            </a:r>
          </a:p>
          <a:p>
            <a:pPr marL="558800" lvl="1" indent="-250296">
              <a:spcBef>
                <a:spcPts val="200"/>
              </a:spcBef>
              <a:buClr>
                <a:srgbClr val="E53B30"/>
              </a:buClr>
              <a:buSzPts val="2200"/>
              <a:buFont typeface="Arial" panose="020B0604020202020204" pitchFamily="34" charset="0"/>
              <a:buChar char="–"/>
              <a:defRPr/>
            </a:pPr>
            <a:r>
              <a:rPr lang="fr-FR" sz="2400" dirty="0"/>
              <a:t>Bands @23dBm:  1-5, 8,12,13,18-20, 25, 26, 28, 66, 85</a:t>
            </a:r>
          </a:p>
          <a:p>
            <a:pPr marL="558800" lvl="1" indent="-250296">
              <a:spcBef>
                <a:spcPts val="200"/>
              </a:spcBef>
              <a:buClr>
                <a:srgbClr val="E53B30"/>
              </a:buClr>
              <a:buSzPts val="2200"/>
              <a:buFont typeface="Arial" panose="020B0604020202020204" pitchFamily="34" charset="0"/>
              <a:buChar char="–"/>
              <a:defRPr/>
            </a:pPr>
            <a:r>
              <a:rPr lang="en-IN" sz="2400" dirty="0">
                <a:solidFill>
                  <a:srgbClr val="000000"/>
                </a:solidFill>
              </a:rPr>
              <a:t>Cat-M1 Peak Data Rates: DL: </a:t>
            </a:r>
            <a:r>
              <a:rPr lang="en-US" sz="2400" dirty="0"/>
              <a:t>590/ UL:1100 kbps (Rel14)</a:t>
            </a:r>
            <a:endParaRPr lang="en-IN" sz="2400" dirty="0">
              <a:solidFill>
                <a:srgbClr val="000000"/>
              </a:solidFill>
            </a:endParaRPr>
          </a:p>
          <a:p>
            <a:pPr marL="558800" lvl="1" indent="-250296">
              <a:spcBef>
                <a:spcPts val="200"/>
              </a:spcBef>
              <a:buClr>
                <a:srgbClr val="E53B30"/>
              </a:buClr>
              <a:buSzPts val="2200"/>
              <a:buFont typeface="Arial" panose="020B0604020202020204" pitchFamily="34" charset="0"/>
              <a:buChar char="–"/>
              <a:defRPr/>
            </a:pPr>
            <a:r>
              <a:rPr lang="en-IN" sz="2400" dirty="0">
                <a:solidFill>
                  <a:srgbClr val="000000"/>
                </a:solidFill>
              </a:rPr>
              <a:t>Cat-NB2 Peak Data Rates: DL:</a:t>
            </a:r>
            <a:r>
              <a:rPr lang="en-US" sz="2400" dirty="0"/>
              <a:t>127/ UL:158</a:t>
            </a:r>
            <a:r>
              <a:rPr lang="en-US" sz="2400" u="none" strike="noStrike" kern="1200" noProof="0" dirty="0"/>
              <a:t> kbps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endParaRPr lang="en-IN" sz="2400" dirty="0">
              <a:solidFill>
                <a:srgbClr val="000000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0000"/>
                </a:solidFill>
                <a:cs typeface="Titillium WebLight"/>
              </a:rPr>
              <a:t>Single RX/TX antenna 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AE369-20A4-4910-98F0-5C58B5811E19}"/>
              </a:ext>
            </a:extLst>
          </p:cNvPr>
          <p:cNvSpPr txBox="1"/>
          <p:nvPr/>
        </p:nvSpPr>
        <p:spPr>
          <a:xfrm>
            <a:off x="1370321" y="5914661"/>
            <a:ext cx="10530078" cy="6253893"/>
          </a:xfrm>
          <a:prstGeom prst="rect">
            <a:avLst/>
          </a:prstGeom>
          <a:noFill/>
        </p:spPr>
        <p:txBody>
          <a:bodyPr wrap="square" lIns="91437" tIns="45718" rIns="91437" bIns="45718" rtlCol="0">
            <a:noAutofit/>
          </a:bodyPr>
          <a:lstStyle/>
          <a:p>
            <a:pPr marL="0" marR="0" lvl="0" indent="-277678" algn="l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SemiBold" panose="00000700000000000000" pitchFamily="2" charset="0"/>
                <a:ea typeface="+mn-ea"/>
                <a:cs typeface="Titillium WebLight"/>
              </a:rPr>
              <a:t>Hardware Specs</a:t>
            </a:r>
          </a:p>
          <a:p>
            <a:pPr lvl="0" indent="-277678">
              <a:spcBef>
                <a:spcPts val="400"/>
              </a:spcBef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SemiBold" panose="00000700000000000000" pitchFamily="2" charset="0"/>
                <a:cs typeface="Titillium WebLight"/>
              </a:rPr>
              <a:t>Dimensions: </a:t>
            </a:r>
            <a:r>
              <a:rPr lang="pt-BR" sz="2400" dirty="0">
                <a:solidFill>
                  <a:srgbClr val="000000"/>
                </a:solidFill>
              </a:rPr>
              <a:t>15 x 18 x 2.4 mm [LGA]</a:t>
            </a:r>
          </a:p>
          <a:p>
            <a:pPr lvl="0" indent="-277678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SemiBold" panose="00000700000000000000" pitchFamily="2" charset="0"/>
                <a:cs typeface="Titillium WebLight"/>
              </a:rPr>
              <a:t>Chipset: 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tillium WebLight"/>
              </a:rPr>
              <a:t>SONY</a:t>
            </a:r>
            <a:r>
              <a:rPr lang="fr-FR" sz="2400" dirty="0">
                <a:solidFill>
                  <a:srgbClr val="000000"/>
                </a:solidFill>
              </a:rPr>
              <a:t> ALT1250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 indent="-277678">
              <a:spcBef>
                <a:spcPts val="8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Titillium WebSemiBold" panose="00000700000000000000" pitchFamily="2" charset="0"/>
                <a:cs typeface="Titillium WebLight"/>
              </a:rPr>
              <a:t>Host Interfaces</a:t>
            </a:r>
          </a:p>
          <a:p>
            <a:pPr marL="274320" lvl="0" indent="-277678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0000"/>
                </a:solidFill>
                <a:cs typeface="Titillium WebLight"/>
              </a:rPr>
              <a:t>8-wire UART </a:t>
            </a:r>
          </a:p>
          <a:p>
            <a:pPr marL="274320" lvl="0" indent="-277678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0000"/>
                </a:solidFill>
                <a:cs typeface="Titillium WebLight"/>
              </a:rPr>
              <a:t>USB</a:t>
            </a:r>
          </a:p>
          <a:p>
            <a:pPr>
              <a:spcBef>
                <a:spcPts val="300"/>
              </a:spcBef>
              <a:buClr>
                <a:schemeClr val="accent2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Titillium WebSemiBold" panose="00000700000000000000" pitchFamily="2" charset="0"/>
                <a:cs typeface="Titillium WebLight"/>
              </a:rPr>
              <a:t>Peripheral Interfaces</a:t>
            </a:r>
            <a:endParaRPr lang="pt-BR" sz="2400" dirty="0">
              <a:solidFill>
                <a:srgbClr val="000000"/>
              </a:solidFill>
              <a:cs typeface="Titillium WebLight"/>
            </a:endParaRPr>
          </a:p>
          <a:p>
            <a:pPr marL="274320" lvl="0" indent="-277678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0000"/>
                </a:solidFill>
                <a:cs typeface="Titillium WebLight"/>
              </a:rPr>
              <a:t>12x GPIO</a:t>
            </a:r>
          </a:p>
          <a:p>
            <a:pPr marL="274320" lvl="0" indent="-277678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0000"/>
                </a:solidFill>
                <a:cs typeface="Titillium WebLight"/>
              </a:rPr>
              <a:t>External SIM</a:t>
            </a:r>
          </a:p>
          <a:p>
            <a:pPr marL="274320" lvl="0" indent="-277678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0000"/>
                </a:solidFill>
                <a:cs typeface="Titillium WebLight"/>
              </a:rPr>
              <a:t>32kHz and 26MHz clock output</a:t>
            </a:r>
          </a:p>
          <a:p>
            <a:pPr marL="0" marR="0" lvl="0" indent="-277678" algn="l" defTabSz="1088639" rtl="0" eaLnBrk="1" fontAlgn="auto" latinLnBrk="0" hangingPunct="1">
              <a:spcBef>
                <a:spcPts val="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SemiBold" panose="00000700000000000000" pitchFamily="2" charset="0"/>
                <a:cs typeface="Titillium WebLight"/>
              </a:rPr>
              <a:t>Temperature Ranges </a:t>
            </a:r>
          </a:p>
          <a:p>
            <a:pPr marL="274320" indent="-277678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0000"/>
                </a:solidFill>
              </a:rPr>
              <a:t>-30C to +70C (operating class A)</a:t>
            </a:r>
          </a:p>
          <a:p>
            <a:pPr marL="274320" indent="-277678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0000"/>
                </a:solidFill>
              </a:rPr>
              <a:t>-40C to +85C (operating class B) </a:t>
            </a:r>
          </a:p>
          <a:p>
            <a:pPr indent="-277678">
              <a:spcBef>
                <a:spcPts val="800"/>
              </a:spcBef>
              <a:spcAft>
                <a:spcPts val="600"/>
              </a:spcAft>
              <a:defRPr/>
            </a:pPr>
            <a:r>
              <a:rPr lang="en-IN" sz="2400" dirty="0">
                <a:solidFill>
                  <a:srgbClr val="000000"/>
                </a:solidFill>
                <a:latin typeface="Titillium WebSemiBold" panose="00000700000000000000" pitchFamily="2" charset="0"/>
              </a:rPr>
              <a:t>Input voltage: </a:t>
            </a:r>
            <a:r>
              <a:rPr lang="en-IN" sz="2400" dirty="0">
                <a:solidFill>
                  <a:srgbClr val="000000"/>
                </a:solidFill>
              </a:rPr>
              <a:t>3.2V to 4.35V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9CAD80-C40E-47B7-B2F9-2660C7A9E66F}"/>
              </a:ext>
            </a:extLst>
          </p:cNvPr>
          <p:cNvCxnSpPr>
            <a:cxnSpLocks/>
          </p:cNvCxnSpPr>
          <p:nvPr/>
        </p:nvCxnSpPr>
        <p:spPr>
          <a:xfrm>
            <a:off x="1370321" y="5732343"/>
            <a:ext cx="10696173" cy="0"/>
          </a:xfrm>
          <a:prstGeom prst="line">
            <a:avLst/>
          </a:prstGeom>
          <a:ln w="6350" cmpd="sng">
            <a:solidFill>
              <a:srgbClr val="99B1B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7696BDD-199E-4BDC-A6D3-6C11FC3AA038}"/>
              </a:ext>
            </a:extLst>
          </p:cNvPr>
          <p:cNvCxnSpPr>
            <a:cxnSpLocks/>
          </p:cNvCxnSpPr>
          <p:nvPr/>
        </p:nvCxnSpPr>
        <p:spPr>
          <a:xfrm>
            <a:off x="12065008" y="2059025"/>
            <a:ext cx="0" cy="10571126"/>
          </a:xfrm>
          <a:prstGeom prst="line">
            <a:avLst/>
          </a:prstGeom>
          <a:ln w="6350" cmpd="sng">
            <a:solidFill>
              <a:srgbClr val="99B1B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AA2CC2-B3FE-4CC2-B747-70612C5023AE}"/>
              </a:ext>
            </a:extLst>
          </p:cNvPr>
          <p:cNvCxnSpPr>
            <a:cxnSpLocks/>
          </p:cNvCxnSpPr>
          <p:nvPr/>
        </p:nvCxnSpPr>
        <p:spPr>
          <a:xfrm>
            <a:off x="12084424" y="8362434"/>
            <a:ext cx="10675272" cy="0"/>
          </a:xfrm>
          <a:prstGeom prst="line">
            <a:avLst/>
          </a:prstGeom>
          <a:ln w="6350" cmpd="sng">
            <a:solidFill>
              <a:srgbClr val="99B1B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con : 2G">
            <a:extLst>
              <a:ext uri="{FF2B5EF4-FFF2-40B4-BE49-F238E27FC236}">
                <a16:creationId xmlns:a16="http://schemas.microsoft.com/office/drawing/2014/main" id="{D5F661A6-C332-4415-BA31-3AC3C063733E}"/>
              </a:ext>
            </a:extLst>
          </p:cNvPr>
          <p:cNvSpPr>
            <a:spLocks/>
          </p:cNvSpPr>
          <p:nvPr/>
        </p:nvSpPr>
        <p:spPr>
          <a:xfrm>
            <a:off x="10742568" y="2213556"/>
            <a:ext cx="685800" cy="320040"/>
          </a:xfrm>
          <a:prstGeom prst="rect">
            <a:avLst/>
          </a:prstGeom>
          <a:solidFill>
            <a:srgbClr val="64A70B"/>
          </a:solidFill>
          <a:ln w="12700">
            <a:noFill/>
          </a:ln>
        </p:spPr>
        <p:txBody>
          <a:bodyPr rot="0" spcFirstLastPara="0" vertOverflow="overflow" horzOverflow="overflow" vert="horz" wrap="none" lIns="27000" tIns="13500" rIns="27000" bIns="13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>
                <a:solidFill>
                  <a:schemeClr val="bg1"/>
                </a:solidFill>
                <a:latin typeface="Titillium WebSemiBold" panose="00000700000000000000" pitchFamily="2" charset="0"/>
              </a:rPr>
              <a:t>LPWA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68AE11-D201-4FFB-8536-6E0670F2C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750" y="5854448"/>
            <a:ext cx="704931" cy="704931"/>
          </a:xfrm>
          <a:prstGeom prst="rect">
            <a:avLst/>
          </a:prstGeom>
        </p:spPr>
      </p:pic>
      <p:pic>
        <p:nvPicPr>
          <p:cNvPr id="23" name="Icon : Lock (on)">
            <a:hlinkClick r:id="" action="ppaction://noaction"/>
            <a:extLst>
              <a:ext uri="{FF2B5EF4-FFF2-40B4-BE49-F238E27FC236}">
                <a16:creationId xmlns:a16="http://schemas.microsoft.com/office/drawing/2014/main" id="{26B81278-1268-46B9-B378-A04BEEF21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3258" y="2054018"/>
            <a:ext cx="315486" cy="415114"/>
          </a:xfrm>
          <a:prstGeom prst="rect">
            <a:avLst/>
          </a:prstGeom>
        </p:spPr>
      </p:pic>
      <p:pic>
        <p:nvPicPr>
          <p:cNvPr id="26" name="Icon : Cloud (on)">
            <a:extLst>
              <a:ext uri="{FF2B5EF4-FFF2-40B4-BE49-F238E27FC236}">
                <a16:creationId xmlns:a16="http://schemas.microsoft.com/office/drawing/2014/main" id="{431E5E46-22C7-4F4B-8ACF-E309DFA35B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2935" y="2054018"/>
            <a:ext cx="712905" cy="407371"/>
          </a:xfrm>
          <a:prstGeom prst="rect">
            <a:avLst/>
          </a:prstGeom>
        </p:spPr>
      </p:pic>
      <p:pic>
        <p:nvPicPr>
          <p:cNvPr id="28" name="Icon : Location (on)">
            <a:extLst>
              <a:ext uri="{FF2B5EF4-FFF2-40B4-BE49-F238E27FC236}">
                <a16:creationId xmlns:a16="http://schemas.microsoft.com/office/drawing/2014/main" id="{75E7FA73-4271-48D6-8EA4-D2FD8DBB2B6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7275" y="2065952"/>
            <a:ext cx="271095" cy="4151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71F3E0-7FF6-433E-9FE7-E28250A45B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714" y="1993429"/>
            <a:ext cx="540167" cy="54016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3024E7A-0A7C-4D77-ACC1-F7BCFBC8EAE4}"/>
              </a:ext>
            </a:extLst>
          </p:cNvPr>
          <p:cNvSpPr/>
          <p:nvPr/>
        </p:nvSpPr>
        <p:spPr>
          <a:xfrm>
            <a:off x="19568160" y="0"/>
            <a:ext cx="4819015" cy="530319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rot="0" spcFirstLastPara="0" vertOverflow="overflow" horzOverflow="overflow" vert="horz" wrap="none" lIns="90000" tIns="34290" rIns="9144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fontAlgn="ctr">
              <a:defRPr/>
            </a:pPr>
            <a:r>
              <a:rPr lang="en-US" sz="3000" dirty="0">
                <a:solidFill>
                  <a:srgbClr val="FFFFFF"/>
                </a:solidFill>
                <a:latin typeface="Titillium WebSemiBold" panose="00000700000000000000" pitchFamily="2" charset="0"/>
              </a:rPr>
              <a:t>Commercially Available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7B2DE1E-6B7F-4B98-B44F-0F382FEDBB8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593" y="6444588"/>
            <a:ext cx="1800000" cy="1800000"/>
          </a:xfrm>
          <a:prstGeom prst="rect">
            <a:avLst/>
          </a:prstGeom>
        </p:spPr>
      </p:pic>
      <p:sp>
        <p:nvSpPr>
          <p:cNvPr id="22" name="TextBox 6">
            <a:extLst>
              <a:ext uri="{FF2B5EF4-FFF2-40B4-BE49-F238E27FC236}">
                <a16:creationId xmlns:a16="http://schemas.microsoft.com/office/drawing/2014/main" id="{F9B0CAE3-4775-45CB-8DA1-77E81A9DC2A7}"/>
              </a:ext>
            </a:extLst>
          </p:cNvPr>
          <p:cNvSpPr txBox="1"/>
          <p:nvPr/>
        </p:nvSpPr>
        <p:spPr>
          <a:xfrm>
            <a:off x="12486776" y="8478399"/>
            <a:ext cx="10530078" cy="4287335"/>
          </a:xfrm>
          <a:prstGeom prst="rect">
            <a:avLst/>
          </a:prstGeom>
          <a:noFill/>
        </p:spPr>
        <p:txBody>
          <a:bodyPr wrap="square" lIns="91437" tIns="45718" rIns="91437" bIns="45718" rtlCol="0">
            <a:noAutofit/>
          </a:bodyPr>
          <a:lstStyle/>
          <a:p>
            <a:pPr marL="0" marR="0" lvl="0" indent="0" algn="l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SemiBold" panose="00000700000000000000" pitchFamily="2" charset="0"/>
                <a:ea typeface="+mn-ea"/>
                <a:cs typeface="Titillium WebLight"/>
              </a:rPr>
              <a:t>Approvals</a:t>
            </a:r>
          </a:p>
          <a:p>
            <a:pPr defTabSz="914400" fontAlgn="ctr">
              <a:buClr>
                <a:srgbClr val="E53B30"/>
              </a:buClr>
              <a:defRPr/>
            </a:pPr>
            <a:r>
              <a:rPr lang="fr-FR" sz="2400" dirty="0">
                <a:solidFill>
                  <a:srgbClr val="000000"/>
                </a:solidFill>
                <a:cs typeface="Titillium WebLight"/>
              </a:rPr>
              <a:t>FCC, IC, PTCRB, GCF, JRF/JPA, KC, NCC, RCM, CE</a:t>
            </a:r>
          </a:p>
        </p:txBody>
      </p:sp>
    </p:spTree>
    <p:extLst>
      <p:ext uri="{BB962C8B-B14F-4D97-AF65-F5344CB8AC3E}">
        <p14:creationId xmlns:p14="http://schemas.microsoft.com/office/powerpoint/2010/main" val="352749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368E4166-9D65-46F8-A23B-A96535506630}"/>
              </a:ext>
            </a:extLst>
          </p:cNvPr>
          <p:cNvSpPr txBox="1"/>
          <p:nvPr/>
        </p:nvSpPr>
        <p:spPr>
          <a:xfrm>
            <a:off x="12486776" y="2059024"/>
            <a:ext cx="10530078" cy="6550889"/>
          </a:xfrm>
          <a:prstGeom prst="rect">
            <a:avLst/>
          </a:prstGeom>
          <a:noFill/>
        </p:spPr>
        <p:txBody>
          <a:bodyPr wrap="square" lIns="91437" tIns="45718" rIns="91437" bIns="45718" rtlCol="0">
            <a:noAutofit/>
          </a:bodyPr>
          <a:lstStyle/>
          <a:p>
            <a:pPr marL="0" marR="0" lvl="0" indent="-277678" algn="l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SemiBold" panose="00000700000000000000" pitchFamily="2" charset="0"/>
                <a:ea typeface="+mn-ea"/>
                <a:cs typeface="Titillium WebLight"/>
              </a:rPr>
              <a:t>Key Features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</a:rPr>
              <a:t>Compatible with HL Series </a:t>
            </a:r>
            <a:r>
              <a:rPr lang="en-IN" sz="2400" dirty="0">
                <a:solidFill>
                  <a:srgbClr val="000000"/>
                </a:solidFill>
                <a:cs typeface="Titillium WebLight"/>
              </a:rPr>
              <a:t>from 2G/3G/4G (Cat-4, Cat-1)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cs typeface="Titillium WebLight"/>
              </a:rPr>
              <a:t>Extremely low power consumption </a:t>
            </a:r>
            <a:r>
              <a:rPr lang="en-IN" sz="2400" dirty="0">
                <a:solidFill>
                  <a:srgbClr val="000000"/>
                </a:solidFill>
                <a:cs typeface="Titillium WebLight"/>
              </a:rPr>
              <a:t>with PSM support </a:t>
            </a:r>
            <a:endParaRPr lang="en-IN" sz="2400" dirty="0">
              <a:solidFill>
                <a:srgbClr val="000000"/>
              </a:solidFill>
              <a:latin typeface="Titillium WebSemiBold" panose="00000700000000000000" pitchFamily="2" charset="0"/>
              <a:cs typeface="Titillium WebLight"/>
            </a:endParaRP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cs typeface="Titillium WebLight"/>
              </a:rPr>
              <a:t>Extremely low power consumption </a:t>
            </a:r>
            <a:r>
              <a:rPr lang="en-IN" sz="2400" dirty="0">
                <a:solidFill>
                  <a:srgbClr val="000000"/>
                </a:solidFill>
                <a:cs typeface="Titillium WebLight"/>
              </a:rPr>
              <a:t>with </a:t>
            </a:r>
            <a:r>
              <a:rPr lang="en-IN" sz="2400" dirty="0" err="1">
                <a:solidFill>
                  <a:srgbClr val="000000"/>
                </a:solidFill>
                <a:cs typeface="Titillium WebLight"/>
              </a:rPr>
              <a:t>eDRX</a:t>
            </a:r>
            <a:r>
              <a:rPr lang="en-IN" sz="2400" dirty="0">
                <a:solidFill>
                  <a:srgbClr val="000000"/>
                </a:solidFill>
                <a:cs typeface="Titillium WebLight"/>
              </a:rPr>
              <a:t> support</a:t>
            </a:r>
            <a:endParaRPr lang="en-IN" sz="2400" dirty="0">
              <a:solidFill>
                <a:srgbClr val="000000"/>
              </a:solidFill>
              <a:latin typeface="Titillium WebSemiBold" panose="00000700000000000000" pitchFamily="2" charset="0"/>
              <a:cs typeface="Titillium WebLight"/>
            </a:endParaRP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cs typeface="Titillium WebLight"/>
              </a:rPr>
              <a:t>Extended coverage </a:t>
            </a:r>
            <a:r>
              <a:rPr lang="en-IN" sz="2400" dirty="0">
                <a:solidFill>
                  <a:srgbClr val="000000"/>
                </a:solidFill>
                <a:cs typeface="Titillium WebLight"/>
              </a:rPr>
              <a:t>mode support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cs typeface="Titillium WebLight"/>
              </a:rPr>
              <a:t>Embedded TCP/IP stack </a:t>
            </a:r>
            <a:r>
              <a:rPr lang="en-IN" sz="2400" dirty="0">
                <a:solidFill>
                  <a:srgbClr val="000000"/>
                </a:solidFill>
                <a:cs typeface="Titillium WebLight"/>
              </a:rPr>
              <a:t>with TCP, UDP, FTP, HTTP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cs typeface="Titillium WebLight"/>
              </a:rPr>
              <a:t>Embedded security</a:t>
            </a:r>
            <a:r>
              <a:rPr lang="en-IN" sz="2400" dirty="0">
                <a:solidFill>
                  <a:srgbClr val="000000"/>
                </a:solidFill>
                <a:cs typeface="Titillium WebLight"/>
              </a:rPr>
              <a:t> with HTTPS, Secure socket, Secure Boot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cs typeface="Titillium WebLight"/>
              </a:rPr>
              <a:t>Embedded SIM </a:t>
            </a:r>
            <a:r>
              <a:rPr lang="en-IN" sz="2400" dirty="0">
                <a:solidFill>
                  <a:srgbClr val="000000"/>
                </a:solidFill>
                <a:cs typeface="Titillium WebLight"/>
              </a:rPr>
              <a:t>(Ready-to-Connect) SKU Option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cs typeface="Titillium WebLight"/>
              </a:rPr>
              <a:t>Extended power supply range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cs typeface="Titillium WebLight"/>
              </a:rPr>
              <a:t>Integrated GNSS – </a:t>
            </a:r>
            <a:r>
              <a:rPr lang="en-IN" sz="2400" dirty="0">
                <a:cs typeface="Titillium WebLight"/>
              </a:rPr>
              <a:t>GPS/GLONASS, AGNSS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cs typeface="Titillium WebLight"/>
              </a:rPr>
              <a:t>Development tools</a:t>
            </a:r>
            <a:r>
              <a:rPr lang="en-IN" sz="2400" dirty="0">
                <a:solidFill>
                  <a:srgbClr val="000000"/>
                </a:solidFill>
                <a:cs typeface="Titillium WebLight"/>
              </a:rPr>
              <a:t>: HL Series development kit, FW download tool</a:t>
            </a:r>
          </a:p>
          <a:p>
            <a:pPr marL="274320" lvl="0" indent="-277678">
              <a:spcBef>
                <a:spcPts val="6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latin typeface="Titillium WebLight" panose="00000400000000000000" pitchFamily="2" charset="0"/>
              </a:rPr>
              <a:t>Secure boot </a:t>
            </a:r>
            <a:r>
              <a:rPr lang="en-US" sz="2400" dirty="0"/>
              <a:t>prevents unauthorized code on the target </a:t>
            </a:r>
            <a:endParaRPr lang="en-IN" sz="2400" dirty="0">
              <a:cs typeface="Titillium WebLight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AEAF"/>
                </a:solidFill>
                <a:latin typeface="Titillium WebLight" panose="00000400000000000000" pitchFamily="2" charset="0"/>
              </a:rPr>
              <a:t>Free FOTA </a:t>
            </a:r>
            <a:r>
              <a:rPr lang="en-IN" sz="2400" dirty="0">
                <a:cs typeface="Titillium WebLight"/>
              </a:rPr>
              <a:t>through </a:t>
            </a:r>
            <a:r>
              <a:rPr lang="en-IN" sz="2400" dirty="0" err="1">
                <a:cs typeface="Titillium WebLight"/>
              </a:rPr>
              <a:t>AirVantage</a:t>
            </a:r>
            <a:r>
              <a:rPr lang="en-IN" sz="2400" dirty="0">
                <a:cs typeface="Titillium WebLight"/>
              </a:rPr>
              <a:t>® FOTA Edition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1CBBE-9FA3-414F-B722-81F2C7CD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HL7812 Specifications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B0587-7781-4EB3-94B6-9C40AAE127B3}"/>
              </a:ext>
            </a:extLst>
          </p:cNvPr>
          <p:cNvSpPr txBox="1"/>
          <p:nvPr/>
        </p:nvSpPr>
        <p:spPr>
          <a:xfrm>
            <a:off x="1370321" y="2059025"/>
            <a:ext cx="10530078" cy="3513641"/>
          </a:xfrm>
          <a:prstGeom prst="rect">
            <a:avLst/>
          </a:prstGeom>
          <a:noFill/>
        </p:spPr>
        <p:txBody>
          <a:bodyPr wrap="square" lIns="91437" tIns="45718" rIns="91437" bIns="45718" rtlCol="0">
            <a:noAutofit/>
          </a:bodyPr>
          <a:lstStyle/>
          <a:p>
            <a:pPr marL="0" marR="0" lvl="0" indent="0" algn="l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SemiBold" panose="00000700000000000000" pitchFamily="2" charset="0"/>
                <a:cs typeface="Titillium WebLight"/>
              </a:rPr>
              <a:t>Cellular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0000"/>
                </a:solidFill>
                <a:cs typeface="Titillium WebLight"/>
              </a:rPr>
              <a:t>LTE Multi Mode LTE Cat-M1 and NB2</a:t>
            </a:r>
          </a:p>
          <a:p>
            <a:pPr marL="558800" lvl="1" indent="-250296">
              <a:spcBef>
                <a:spcPts val="200"/>
              </a:spcBef>
              <a:buClr>
                <a:srgbClr val="E53B30"/>
              </a:buClr>
              <a:buSzPts val="2200"/>
              <a:buFont typeface="Arial" panose="020B0604020202020204" pitchFamily="34" charset="0"/>
              <a:buChar char="–"/>
              <a:defRPr/>
            </a:pPr>
            <a:r>
              <a:rPr lang="fr-FR" sz="2400" dirty="0"/>
              <a:t>Bands @23dBm:  1-5, 8,12,13,18-20, 25, 26, 28, 66, 85</a:t>
            </a:r>
          </a:p>
          <a:p>
            <a:pPr marL="558800" lvl="1" indent="-250296">
              <a:spcBef>
                <a:spcPts val="200"/>
              </a:spcBef>
              <a:buClr>
                <a:srgbClr val="E53B30"/>
              </a:buClr>
              <a:buSzPts val="2200"/>
              <a:buFont typeface="Arial" panose="020B0604020202020204" pitchFamily="34" charset="0"/>
              <a:buChar char="–"/>
              <a:defRPr/>
            </a:pPr>
            <a:r>
              <a:rPr lang="en-IN" sz="2400" dirty="0">
                <a:solidFill>
                  <a:srgbClr val="000000"/>
                </a:solidFill>
              </a:rPr>
              <a:t>Cat-M1 Peak Data Rates: DL: </a:t>
            </a:r>
            <a:r>
              <a:rPr lang="en-US" sz="2400" dirty="0"/>
              <a:t>590/ UL:1100 kbps (Rel14)</a:t>
            </a:r>
            <a:endParaRPr lang="en-IN" sz="2400" dirty="0">
              <a:solidFill>
                <a:srgbClr val="000000"/>
              </a:solidFill>
            </a:endParaRPr>
          </a:p>
          <a:p>
            <a:pPr marL="558800" lvl="1" indent="-250296">
              <a:spcBef>
                <a:spcPts val="200"/>
              </a:spcBef>
              <a:buClr>
                <a:srgbClr val="E53B30"/>
              </a:buClr>
              <a:buSzPts val="2200"/>
              <a:buFont typeface="Arial" panose="020B0604020202020204" pitchFamily="34" charset="0"/>
              <a:buChar char="–"/>
              <a:defRPr/>
            </a:pPr>
            <a:r>
              <a:rPr lang="en-IN" sz="2400" dirty="0">
                <a:solidFill>
                  <a:srgbClr val="000000"/>
                </a:solidFill>
              </a:rPr>
              <a:t>Cat-NB2 Peak Data Rates: DL:</a:t>
            </a:r>
            <a:r>
              <a:rPr lang="en-US" sz="2400" dirty="0"/>
              <a:t>127/ UL:158</a:t>
            </a:r>
            <a:r>
              <a:rPr lang="en-US" sz="2400" u="none" strike="noStrike" kern="1200" noProof="0" dirty="0"/>
              <a:t> kbps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endParaRPr lang="en-IN" sz="2400" dirty="0">
              <a:solidFill>
                <a:srgbClr val="000000"/>
              </a:solidFill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Quad-band GSM, GPRS </a:t>
            </a:r>
            <a:endParaRPr lang="en-IN" sz="2400" dirty="0">
              <a:solidFill>
                <a:srgbClr val="000000"/>
              </a:solidFill>
              <a:cs typeface="Titillium WebLight"/>
            </a:endParaRP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0000"/>
                </a:solidFill>
                <a:cs typeface="Titillium WebLight"/>
              </a:rPr>
              <a:t>Single RX/TX antenna 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AE369-20A4-4910-98F0-5C58B5811E19}"/>
              </a:ext>
            </a:extLst>
          </p:cNvPr>
          <p:cNvSpPr txBox="1"/>
          <p:nvPr/>
        </p:nvSpPr>
        <p:spPr>
          <a:xfrm>
            <a:off x="1370321" y="5914661"/>
            <a:ext cx="10530078" cy="6253893"/>
          </a:xfrm>
          <a:prstGeom prst="rect">
            <a:avLst/>
          </a:prstGeom>
          <a:noFill/>
        </p:spPr>
        <p:txBody>
          <a:bodyPr wrap="square" lIns="91437" tIns="45718" rIns="91437" bIns="45718" rtlCol="0">
            <a:noAutofit/>
          </a:bodyPr>
          <a:lstStyle/>
          <a:p>
            <a:pPr marL="0" marR="0" lvl="0" indent="-277678" algn="l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SemiBold" panose="00000700000000000000" pitchFamily="2" charset="0"/>
                <a:ea typeface="+mn-ea"/>
                <a:cs typeface="Titillium WebLight"/>
              </a:rPr>
              <a:t>Hardware Specs</a:t>
            </a:r>
          </a:p>
          <a:p>
            <a:pPr lvl="0" indent="-277678">
              <a:spcBef>
                <a:spcPts val="400"/>
              </a:spcBef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SemiBold" panose="00000700000000000000" pitchFamily="2" charset="0"/>
                <a:cs typeface="Titillium WebLight"/>
              </a:rPr>
              <a:t>Dimensions: </a:t>
            </a:r>
            <a:r>
              <a:rPr lang="pt-BR" sz="2400" dirty="0">
                <a:solidFill>
                  <a:srgbClr val="000000"/>
                </a:solidFill>
              </a:rPr>
              <a:t>15 x 18 x 2.4 mm [LGA]</a:t>
            </a:r>
          </a:p>
          <a:p>
            <a:pPr lvl="0" indent="-277678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SemiBold" panose="00000700000000000000" pitchFamily="2" charset="0"/>
                <a:cs typeface="Titillium WebLight"/>
              </a:rPr>
              <a:t>Chipset: 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tillium WebLight"/>
              </a:rPr>
              <a:t>SONY ALT</a:t>
            </a:r>
            <a:r>
              <a:rPr lang="fr-FR" sz="2400" dirty="0">
                <a:solidFill>
                  <a:srgbClr val="000000"/>
                </a:solidFill>
                <a:latin typeface="+mj-lt"/>
              </a:rPr>
              <a:t>1250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lvl="0" indent="-277678">
              <a:spcBef>
                <a:spcPts val="8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Titillium WebSemiBold" panose="00000700000000000000" pitchFamily="2" charset="0"/>
                <a:cs typeface="Titillium WebLight"/>
              </a:rPr>
              <a:t>Host Interfaces</a:t>
            </a:r>
          </a:p>
          <a:p>
            <a:pPr marL="274320" lvl="0" indent="-277678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0000"/>
                </a:solidFill>
                <a:cs typeface="Titillium WebLight"/>
              </a:rPr>
              <a:t>8-wire UART </a:t>
            </a:r>
          </a:p>
          <a:p>
            <a:pPr marL="274320" lvl="0" indent="-277678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0000"/>
                </a:solidFill>
                <a:cs typeface="Titillium WebLight"/>
              </a:rPr>
              <a:t>USB</a:t>
            </a:r>
          </a:p>
          <a:p>
            <a:pPr>
              <a:spcBef>
                <a:spcPts val="300"/>
              </a:spcBef>
              <a:buClr>
                <a:schemeClr val="accent2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Titillium WebSemiBold" panose="00000700000000000000" pitchFamily="2" charset="0"/>
                <a:cs typeface="Titillium WebLight"/>
              </a:rPr>
              <a:t>Peripheral Interfaces</a:t>
            </a:r>
            <a:endParaRPr lang="pt-BR" sz="2400" dirty="0">
              <a:solidFill>
                <a:srgbClr val="000000"/>
              </a:solidFill>
              <a:cs typeface="Titillium WebLight"/>
            </a:endParaRPr>
          </a:p>
          <a:p>
            <a:pPr marL="274320" lvl="0" indent="-277678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0000"/>
                </a:solidFill>
                <a:cs typeface="Titillium WebLight"/>
              </a:rPr>
              <a:t>12x GPIO</a:t>
            </a:r>
          </a:p>
          <a:p>
            <a:pPr marL="274320" lvl="0" indent="-277678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0000"/>
                </a:solidFill>
                <a:cs typeface="Titillium WebLight"/>
              </a:rPr>
              <a:t>External SIM</a:t>
            </a:r>
          </a:p>
          <a:p>
            <a:pPr marL="274320" lvl="0" indent="-277678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0000"/>
                </a:solidFill>
                <a:cs typeface="Titillium WebLight"/>
              </a:rPr>
              <a:t>32kHz and 26MHz clock output</a:t>
            </a:r>
          </a:p>
          <a:p>
            <a:pPr marL="0" marR="0" lvl="0" indent="-277678" algn="l" defTabSz="1088639" rtl="0" eaLnBrk="1" fontAlgn="auto" latinLnBrk="0" hangingPunct="1">
              <a:spcBef>
                <a:spcPts val="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SemiBold" panose="00000700000000000000" pitchFamily="2" charset="0"/>
                <a:cs typeface="Titillium WebLight"/>
              </a:rPr>
              <a:t>Temperature Ranges </a:t>
            </a:r>
          </a:p>
          <a:p>
            <a:pPr marL="274320" indent="-277678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0000"/>
                </a:solidFill>
              </a:rPr>
              <a:t>-30C to +70C (operating class A)</a:t>
            </a:r>
          </a:p>
          <a:p>
            <a:pPr marL="274320" indent="-277678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rgbClr val="000000"/>
                </a:solidFill>
              </a:rPr>
              <a:t>-40C to +85C (operating class B) </a:t>
            </a:r>
          </a:p>
          <a:p>
            <a:pPr indent="-277678">
              <a:spcBef>
                <a:spcPts val="800"/>
              </a:spcBef>
              <a:spcAft>
                <a:spcPts val="600"/>
              </a:spcAft>
              <a:defRPr/>
            </a:pPr>
            <a:r>
              <a:rPr lang="en-IN" sz="2400" dirty="0">
                <a:solidFill>
                  <a:srgbClr val="000000"/>
                </a:solidFill>
                <a:latin typeface="Titillium WebSemiBold" panose="00000700000000000000" pitchFamily="2" charset="0"/>
              </a:rPr>
              <a:t>Input voltage: </a:t>
            </a:r>
            <a:r>
              <a:rPr lang="en-IN" sz="2400" dirty="0">
                <a:solidFill>
                  <a:srgbClr val="000000"/>
                </a:solidFill>
              </a:rPr>
              <a:t>3.2V to 4.35V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9CAD80-C40E-47B7-B2F9-2660C7A9E66F}"/>
              </a:ext>
            </a:extLst>
          </p:cNvPr>
          <p:cNvCxnSpPr>
            <a:cxnSpLocks/>
          </p:cNvCxnSpPr>
          <p:nvPr/>
        </p:nvCxnSpPr>
        <p:spPr>
          <a:xfrm>
            <a:off x="1370321" y="5732343"/>
            <a:ext cx="10696173" cy="0"/>
          </a:xfrm>
          <a:prstGeom prst="line">
            <a:avLst/>
          </a:prstGeom>
          <a:ln w="6350" cmpd="sng">
            <a:solidFill>
              <a:srgbClr val="99B1B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7696BDD-199E-4BDC-A6D3-6C11FC3AA038}"/>
              </a:ext>
            </a:extLst>
          </p:cNvPr>
          <p:cNvCxnSpPr>
            <a:cxnSpLocks/>
          </p:cNvCxnSpPr>
          <p:nvPr/>
        </p:nvCxnSpPr>
        <p:spPr>
          <a:xfrm>
            <a:off x="12065008" y="2059025"/>
            <a:ext cx="0" cy="10571126"/>
          </a:xfrm>
          <a:prstGeom prst="line">
            <a:avLst/>
          </a:prstGeom>
          <a:ln w="6350" cmpd="sng">
            <a:solidFill>
              <a:srgbClr val="99B1B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AA2CC2-B3FE-4CC2-B747-70612C5023AE}"/>
              </a:ext>
            </a:extLst>
          </p:cNvPr>
          <p:cNvCxnSpPr>
            <a:cxnSpLocks/>
          </p:cNvCxnSpPr>
          <p:nvPr/>
        </p:nvCxnSpPr>
        <p:spPr>
          <a:xfrm>
            <a:off x="12084424" y="8362434"/>
            <a:ext cx="10675272" cy="0"/>
          </a:xfrm>
          <a:prstGeom prst="line">
            <a:avLst/>
          </a:prstGeom>
          <a:ln w="6350" cmpd="sng">
            <a:solidFill>
              <a:srgbClr val="99B1B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con : 2G">
            <a:extLst>
              <a:ext uri="{FF2B5EF4-FFF2-40B4-BE49-F238E27FC236}">
                <a16:creationId xmlns:a16="http://schemas.microsoft.com/office/drawing/2014/main" id="{D5F661A6-C332-4415-BA31-3AC3C063733E}"/>
              </a:ext>
            </a:extLst>
          </p:cNvPr>
          <p:cNvSpPr>
            <a:spLocks/>
          </p:cNvSpPr>
          <p:nvPr/>
        </p:nvSpPr>
        <p:spPr>
          <a:xfrm>
            <a:off x="10742568" y="2213556"/>
            <a:ext cx="685800" cy="320040"/>
          </a:xfrm>
          <a:prstGeom prst="rect">
            <a:avLst/>
          </a:prstGeom>
          <a:solidFill>
            <a:srgbClr val="64A70B"/>
          </a:solidFill>
          <a:ln w="12700">
            <a:noFill/>
          </a:ln>
        </p:spPr>
        <p:txBody>
          <a:bodyPr rot="0" spcFirstLastPara="0" vertOverflow="overflow" horzOverflow="overflow" vert="horz" wrap="none" lIns="27000" tIns="13500" rIns="27000" bIns="13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>
                <a:solidFill>
                  <a:schemeClr val="bg1"/>
                </a:solidFill>
                <a:latin typeface="Titillium WebSemiBold" panose="00000700000000000000" pitchFamily="2" charset="0"/>
              </a:rPr>
              <a:t>LPWA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68AE11-D201-4FFB-8536-6E0670F2C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750" y="5854448"/>
            <a:ext cx="704931" cy="704931"/>
          </a:xfrm>
          <a:prstGeom prst="rect">
            <a:avLst/>
          </a:prstGeom>
        </p:spPr>
      </p:pic>
      <p:pic>
        <p:nvPicPr>
          <p:cNvPr id="23" name="Icon : Lock (on)">
            <a:hlinkClick r:id="" action="ppaction://noaction"/>
            <a:extLst>
              <a:ext uri="{FF2B5EF4-FFF2-40B4-BE49-F238E27FC236}">
                <a16:creationId xmlns:a16="http://schemas.microsoft.com/office/drawing/2014/main" id="{26B81278-1268-46B9-B378-A04BEEF21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3258" y="2054018"/>
            <a:ext cx="315486" cy="415114"/>
          </a:xfrm>
          <a:prstGeom prst="rect">
            <a:avLst/>
          </a:prstGeom>
        </p:spPr>
      </p:pic>
      <p:pic>
        <p:nvPicPr>
          <p:cNvPr id="26" name="Icon : Cloud (on)">
            <a:extLst>
              <a:ext uri="{FF2B5EF4-FFF2-40B4-BE49-F238E27FC236}">
                <a16:creationId xmlns:a16="http://schemas.microsoft.com/office/drawing/2014/main" id="{431E5E46-22C7-4F4B-8ACF-E309DFA35B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2935" y="2054018"/>
            <a:ext cx="712905" cy="407371"/>
          </a:xfrm>
          <a:prstGeom prst="rect">
            <a:avLst/>
          </a:prstGeom>
        </p:spPr>
      </p:pic>
      <p:pic>
        <p:nvPicPr>
          <p:cNvPr id="28" name="Icon : Location (on)">
            <a:extLst>
              <a:ext uri="{FF2B5EF4-FFF2-40B4-BE49-F238E27FC236}">
                <a16:creationId xmlns:a16="http://schemas.microsoft.com/office/drawing/2014/main" id="{75E7FA73-4271-48D6-8EA4-D2FD8DBB2B6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7275" y="2065952"/>
            <a:ext cx="271095" cy="4151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71F3E0-7FF6-433E-9FE7-E28250A45B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714" y="1993429"/>
            <a:ext cx="540167" cy="54016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3024E7A-0A7C-4D77-ACC1-F7BCFBC8EAE4}"/>
              </a:ext>
            </a:extLst>
          </p:cNvPr>
          <p:cNvSpPr/>
          <p:nvPr/>
        </p:nvSpPr>
        <p:spPr>
          <a:xfrm>
            <a:off x="19568160" y="0"/>
            <a:ext cx="4819015" cy="530319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rot="0" spcFirstLastPara="0" vertOverflow="overflow" horzOverflow="overflow" vert="horz" wrap="none" lIns="90000" tIns="34290" rIns="9144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fontAlgn="ctr">
              <a:defRPr/>
            </a:pPr>
            <a:r>
              <a:rPr lang="en-US" sz="3000" dirty="0">
                <a:solidFill>
                  <a:srgbClr val="FFFFFF"/>
                </a:solidFill>
                <a:latin typeface="Titillium WebSemiBold" panose="00000700000000000000" pitchFamily="2" charset="0"/>
              </a:rPr>
              <a:t>Commercially Available</a:t>
            </a:r>
          </a:p>
        </p:txBody>
      </p:sp>
      <p:sp>
        <p:nvSpPr>
          <p:cNvPr id="31" name="Icon : 2G">
            <a:extLst>
              <a:ext uri="{FF2B5EF4-FFF2-40B4-BE49-F238E27FC236}">
                <a16:creationId xmlns:a16="http://schemas.microsoft.com/office/drawing/2014/main" id="{162925AF-4003-495B-BEA1-9B3F56D2BAAF}"/>
              </a:ext>
            </a:extLst>
          </p:cNvPr>
          <p:cNvSpPr>
            <a:spLocks/>
          </p:cNvSpPr>
          <p:nvPr/>
        </p:nvSpPr>
        <p:spPr>
          <a:xfrm>
            <a:off x="10266500" y="2213556"/>
            <a:ext cx="365760" cy="320040"/>
          </a:xfrm>
          <a:prstGeom prst="rect">
            <a:avLst/>
          </a:prstGeom>
          <a:solidFill>
            <a:srgbClr val="F7781E"/>
          </a:solidFill>
          <a:ln w="12700">
            <a:noFill/>
          </a:ln>
        </p:spPr>
        <p:txBody>
          <a:bodyPr rot="0" spcFirstLastPara="0" vertOverflow="overflow" horzOverflow="overflow" vert="horz" wrap="none" lIns="27000" tIns="13500" rIns="27000" bIns="13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latin typeface="Titillium WebSemiBold" panose="00000700000000000000" pitchFamily="2" charset="0"/>
              </a:rPr>
              <a:t>2G</a:t>
            </a:r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2FF9218-DDF6-48D2-9373-F9D73FF90E9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718" y="6335478"/>
            <a:ext cx="1800000" cy="1800000"/>
          </a:xfrm>
          <a:prstGeom prst="rect">
            <a:avLst/>
          </a:prstGeom>
        </p:spPr>
      </p:pic>
      <p:sp>
        <p:nvSpPr>
          <p:cNvPr id="22" name="TextBox 6">
            <a:extLst>
              <a:ext uri="{FF2B5EF4-FFF2-40B4-BE49-F238E27FC236}">
                <a16:creationId xmlns:a16="http://schemas.microsoft.com/office/drawing/2014/main" id="{F9B0CAE3-4775-45CB-8DA1-77E81A9DC2A7}"/>
              </a:ext>
            </a:extLst>
          </p:cNvPr>
          <p:cNvSpPr txBox="1"/>
          <p:nvPr/>
        </p:nvSpPr>
        <p:spPr>
          <a:xfrm>
            <a:off x="12486776" y="8478399"/>
            <a:ext cx="10530078" cy="4287335"/>
          </a:xfrm>
          <a:prstGeom prst="rect">
            <a:avLst/>
          </a:prstGeom>
          <a:noFill/>
        </p:spPr>
        <p:txBody>
          <a:bodyPr wrap="square" lIns="91437" tIns="45718" rIns="91437" bIns="45718" rtlCol="0">
            <a:noAutofit/>
          </a:bodyPr>
          <a:lstStyle/>
          <a:p>
            <a:pPr marL="0" marR="0" lvl="0" indent="0" algn="l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SemiBold" panose="00000700000000000000" pitchFamily="2" charset="0"/>
                <a:ea typeface="+mn-ea"/>
                <a:cs typeface="Titillium WebLight"/>
              </a:rPr>
              <a:t>Approvals</a:t>
            </a:r>
            <a:endParaRPr lang="en-US" sz="2400" dirty="0"/>
          </a:p>
          <a:p>
            <a:pPr defTabSz="914400" fontAlgn="ctr">
              <a:buClr>
                <a:srgbClr val="E53B30"/>
              </a:buClr>
              <a:defRPr/>
            </a:pPr>
            <a:r>
              <a:rPr lang="en-US" sz="2400" dirty="0"/>
              <a:t>FCC, IC, PTCRB, GCF, RCM, CE, JRF/JPA</a:t>
            </a:r>
          </a:p>
        </p:txBody>
      </p:sp>
    </p:spTree>
    <p:extLst>
      <p:ext uri="{BB962C8B-B14F-4D97-AF65-F5344CB8AC3E}">
        <p14:creationId xmlns:p14="http://schemas.microsoft.com/office/powerpoint/2010/main" val="951351305"/>
      </p:ext>
    </p:extLst>
  </p:cSld>
  <p:clrMapOvr>
    <a:masterClrMapping/>
  </p:clrMapOvr>
</p:sld>
</file>

<file path=ppt/theme/theme1.xml><?xml version="1.0" encoding="utf-8"?>
<a:theme xmlns:a="http://schemas.openxmlformats.org/drawingml/2006/main" name="Sierra Wireless Theme">
  <a:themeElements>
    <a:clrScheme name="SW Brand Colours">
      <a:dk1>
        <a:srgbClr val="000000"/>
      </a:dk1>
      <a:lt1>
        <a:srgbClr val="FFFFFF"/>
      </a:lt1>
      <a:dk2>
        <a:srgbClr val="5D5E61"/>
      </a:dk2>
      <a:lt2>
        <a:srgbClr val="FFFFFF"/>
      </a:lt2>
      <a:accent1>
        <a:srgbClr val="666666"/>
      </a:accent1>
      <a:accent2>
        <a:srgbClr val="E53B30"/>
      </a:accent2>
      <a:accent3>
        <a:srgbClr val="6A8E9A"/>
      </a:accent3>
      <a:accent4>
        <a:srgbClr val="00677A"/>
      </a:accent4>
      <a:accent5>
        <a:srgbClr val="F7781E"/>
      </a:accent5>
      <a:accent6>
        <a:srgbClr val="003640"/>
      </a:accent6>
      <a:hlink>
        <a:srgbClr val="00AEAF"/>
      </a:hlink>
      <a:folHlink>
        <a:srgbClr val="99B1B9"/>
      </a:folHlink>
    </a:clrScheme>
    <a:fontScheme name="Custom 15">
      <a:majorFont>
        <a:latin typeface="Titillium WebLight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W Logo Red">
      <a:srgbClr val="E53B30"/>
    </a:custClr>
    <a:custClr name="SW Cool Gray">
      <a:srgbClr val="666666"/>
    </a:custClr>
    <a:custClr name="SW Mid Blue Gray">
      <a:srgbClr val="6A8E9A"/>
    </a:custClr>
    <a:custClr name="SW Dark Teal">
      <a:srgbClr val="003640"/>
    </a:custClr>
    <a:custClr name="SW Blue Gray">
      <a:srgbClr val="99B1B9"/>
    </a:custClr>
    <a:custClr name="SW Teal">
      <a:srgbClr val="00AEAF"/>
    </a:custClr>
    <a:custClr name="SW Gold">
      <a:srgbClr val="FEC221"/>
    </a:custClr>
    <a:custClr name="SW Orange">
      <a:srgbClr val="F7781E"/>
    </a:custClr>
    <a:custClr name="SW Blue">
      <a:srgbClr val="00677A"/>
    </a:custClr>
    <a:custClr name="SW Eggplant">
      <a:srgbClr val="621B4B"/>
    </a:custClr>
    <a:custClr name="SW Green">
      <a:srgbClr val="64A70B"/>
    </a:custClr>
    <a:custClr name="SW Light Gray">
      <a:srgbClr val="A0ACAF"/>
    </a:custClr>
  </a:custClrLst>
  <a:extLst>
    <a:ext uri="{05A4C25C-085E-4340-85A3-A5531E510DB2}">
      <thm15:themeFamily xmlns:thm15="http://schemas.microsoft.com/office/thememl/2012/main" name="Sierra Wireless Corp Template-January.potx" id="{470EA0BF-F9B1-4C20-AE65-54DF3943F220}" vid="{44963C5E-5273-4F7E-87C0-6EAFDB74E4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SharedWithUsers xmlns="fc3816d2-75f1-4365-bad0-f5feedba3995">
      <UserInfo>
        <DisplayName>Jeremie Ung</DisplayName>
        <AccountId>3051</AccountId>
        <AccountType/>
      </UserInfo>
    </SharedWithUsers>
    <Report_x0020_Outdated_x0020_Content xmlns="0b30f4f5-a119-4f69-835c-47052aadeb83" xsi:nil="true"/>
    <LikesCount xmlns="http://schemas.microsoft.com/sharepoint/v3" xsi:nil="true"/>
    <Product_x0020_line0 xmlns="0b30f4f5-a119-4f69-835c-47052aadeb83">Modules Integrated IoT</Product_x0020_line0>
    <Comments xmlns="0b30f4f5-a119-4f69-835c-47052aadeb83">Sales presentation</Comments>
    <TaxCatchAll xmlns="fc3816d2-75f1-4365-bad0-f5feedba3995" xsi:nil="true"/>
    <IconOverlay xmlns="http://schemas.microsoft.com/sharepoint/v4" xsi:nil="true"/>
    <Ratings xmlns="http://schemas.microsoft.com/sharepoint/v3" xsi:nil="true"/>
    <Technology xmlns="0b30f4f5-a119-4f69-835c-47052aadeb83">LPWA</Technology>
    <Region xmlns="0b30f4f5-a119-4f69-835c-47052aadeb83">Global</Region>
    <LikedBy xmlns="http://schemas.microsoft.com/sharepoint/v3">
      <UserInfo>
        <DisplayName/>
        <AccountId xsi:nil="true"/>
        <AccountType/>
      </UserInfo>
    </LikedBy>
    <Segment xmlns="0b30f4f5-a119-4f69-835c-47052aadeb83">All</Segment>
    <Distribution xmlns="bd48ff26-34f6-452f-b014-fe51f41925ca">Customer-facing</Distribution>
    <Key_x0020_Contact0 xmlns="0b30f4f5-a119-4f69-835c-47052aadeb83">
      <UserInfo>
        <DisplayName>Michael Buonassisi</DisplayName>
        <AccountId>151</AccountId>
        <AccountType/>
      </UserInfo>
    </Key_x0020_Contact0>
    <RatedBy xmlns="http://schemas.microsoft.com/sharepoint/v3">
      <UserInfo>
        <DisplayName/>
        <AccountId xsi:nil="true"/>
        <AccountType/>
      </UserInfo>
    </RatedBy>
    <_dlc_DocId xmlns="fc3816d2-75f1-4365-bad0-f5feedba3995">2J5ENXQKSJW7-1632493446-136760</_dlc_DocId>
    <_dlc_DocIdUrl xmlns="fc3816d2-75f1-4365-bad0-f5feedba3995">
      <Url>https://sierrawirelessinc.sharepoint.com/sites/intranet/dept/Ready_To_Connect/_layouts/15/DocIdRedir.aspx?ID=2J5ENXQKSJW7-1632493446-136760</Url>
      <Description>2J5ENXQKSJW7-1632493446-136760</Description>
    </_dlc_DocIdUrl>
    <_Flow_SignoffStatus xmlns="0b30f4f5-a119-4f69-835c-47052aadeb83" xsi:nil="true"/>
    <lcf76f155ced4ddcb4097134ff3c332f xmlns="0b30f4f5-a119-4f69-835c-47052aadeb83">
      <Terms xmlns="http://schemas.microsoft.com/office/infopath/2007/PartnerControls"/>
    </lcf76f155ced4ddcb4097134ff3c332f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F144977E5A54DB6BB72AD4CDEF6F2" ma:contentTypeVersion="317" ma:contentTypeDescription="Create a new document." ma:contentTypeScope="" ma:versionID="af59b4391551cadc5277da3eb04b6f4e">
  <xsd:schema xmlns:xsd="http://www.w3.org/2001/XMLSchema" xmlns:xs="http://www.w3.org/2001/XMLSchema" xmlns:p="http://schemas.microsoft.com/office/2006/metadata/properties" xmlns:ns1="http://schemas.microsoft.com/sharepoint/v3" xmlns:ns2="0b30f4f5-a119-4f69-835c-47052aadeb83" xmlns:ns3="bd48ff26-34f6-452f-b014-fe51f41925ca" xmlns:ns4="fc3816d2-75f1-4365-bad0-f5feedba3995" xmlns:ns5="http://schemas.microsoft.com/sharepoint/v4" targetNamespace="http://schemas.microsoft.com/office/2006/metadata/properties" ma:root="true" ma:fieldsID="9860bc76a94fd2384cd5f948ebf62160" ns1:_="" ns2:_="" ns3:_="" ns4:_="" ns5:_="">
    <xsd:import namespace="http://schemas.microsoft.com/sharepoint/v3"/>
    <xsd:import namespace="0b30f4f5-a119-4f69-835c-47052aadeb83"/>
    <xsd:import namespace="bd48ff26-34f6-452f-b014-fe51f41925ca"/>
    <xsd:import namespace="fc3816d2-75f1-4365-bad0-f5feedba399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Product_x0020_line0" minOccurs="0"/>
                <xsd:element ref="ns3:Distribution" minOccurs="0"/>
                <xsd:element ref="ns2:Comments" minOccurs="0"/>
                <xsd:element ref="ns2:Technology" minOccurs="0"/>
                <xsd:element ref="ns2:Segment" minOccurs="0"/>
                <xsd:element ref="ns2:Region" minOccurs="0"/>
                <xsd:element ref="ns2:Key_x0020_Contact0" minOccurs="0"/>
                <xsd:element ref="ns4:_dlc_DocIdUrl" minOccurs="0"/>
                <xsd:element ref="ns2:Report_x0020_Outdated_x0020_Content" minOccurs="0"/>
                <xsd:element ref="ns2:_Flow_SignoffStatus" minOccurs="0"/>
                <xsd:element ref="ns4:_dlc_DocId" minOccurs="0"/>
                <xsd:element ref="ns1:LikesCount" minOccurs="0"/>
                <xsd:element ref="ns4:_dlc_DocIdPersistId" minOccurs="0"/>
                <xsd:element ref="ns4:SharedWithUsers" minOccurs="0"/>
                <xsd:element ref="ns4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TaxCatchAll" minOccurs="0"/>
                <xsd:element ref="ns1:RatedBy" minOccurs="0"/>
                <xsd:element ref="ns1:Ratings" minOccurs="0"/>
                <xsd:element ref="ns1:LikedBy" minOccurs="0"/>
                <xsd:element ref="ns2:MediaServiceAutoKeyPoints" minOccurs="0"/>
                <xsd:element ref="ns2:MediaServiceKeyPoints" minOccurs="0"/>
                <xsd:element ref="ns5:IconOverlay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ikesCount" ma:index="17" nillable="true" ma:displayName="Number of Likes" ma:hidden="true" ma:internalName="LikesCount" ma:readOnly="false">
      <xsd:simpleType>
        <xsd:restriction base="dms:Unknown"/>
      </xsd:simpleType>
    </xsd:element>
    <xsd:element name="RatedBy" ma:index="30" nillable="true" ma:displayName="Rated By" ma:description="Users rated the item." ma:hidden="true" ma:list="UserInfo" ma:internalName="RatedBy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31" nillable="true" ma:displayName="User ratings" ma:description="User ratings for the item" ma:hidden="true" ma:internalName="Ratings" ma:readOnly="false">
      <xsd:simpleType>
        <xsd:restriction base="dms:Note"/>
      </xsd:simpleType>
    </xsd:element>
    <xsd:element name="LikedBy" ma:index="32" nillable="true" ma:displayName="Liked By" ma:hidden="true" ma:list="UserInfo" ma:internalName="LikedBy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0f4f5-a119-4f69-835c-47052aadeb83" elementFormDefault="qualified">
    <xsd:import namespace="http://schemas.microsoft.com/office/2006/documentManagement/types"/>
    <xsd:import namespace="http://schemas.microsoft.com/office/infopath/2007/PartnerControls"/>
    <xsd:element name="Product_x0020_line0" ma:index="1" nillable="true" ma:displayName="Product line" ma:format="Dropdown" ma:indexed="true" ma:internalName="Product_x0020_line0" ma:readOnly="false">
      <xsd:simpleType>
        <xsd:restriction base="dms:Choice">
          <xsd:enumeration value="Corporate"/>
          <xsd:enumeration value="AirLink/ Enterprise"/>
          <xsd:enumeration value="AirLink devices &amp; bundles"/>
          <xsd:enumeration value="AirLink support &amp; services"/>
          <xsd:enumeration value="AirLink cloud &amp; software"/>
          <xsd:enumeration value="MCS"/>
          <xsd:enumeration value="Modules"/>
          <xsd:enumeration value="Modules Integrated IoT"/>
          <xsd:enumeration value="Modules Broadband"/>
          <xsd:enumeration value="Modules GNSS &amp; Short range"/>
          <xsd:enumeration value="Modules cloud &amp; software"/>
          <xsd:enumeration value="IoT gateways and modems"/>
          <xsd:enumeration value="IoT Apps - Acculink"/>
          <xsd:enumeration value="IoT Apps - Omnilink"/>
          <xsd:enumeration value="IoT Apps - Uplink"/>
          <xsd:enumeration value="Services"/>
          <xsd:enumeration value="Octave"/>
          <xsd:enumeration value="Verticals"/>
          <xsd:enumeration value="Legacy"/>
        </xsd:restriction>
      </xsd:simpleType>
    </xsd:element>
    <xsd:element name="Comments" ma:index="3" nillable="true" ma:displayName="Content type" ma:format="Dropdown" ma:indexed="true" ma:internalName="Comments" ma:readOnly="false">
      <xsd:simpleType>
        <xsd:restriction base="dms:Choice">
          <xsd:enumeration value="Account file"/>
          <xsd:enumeration value="Sales presentation"/>
          <xsd:enumeration value="Marketing collateral"/>
          <xsd:enumeration value="Pricing"/>
          <xsd:enumeration value="Certification"/>
          <xsd:enumeration value="Product info"/>
          <xsd:enumeration value="Templates sales &amp; legal"/>
          <xsd:enumeration value="Job aid"/>
          <xsd:enumeration value="Training &amp; communications"/>
          <xsd:enumeration value="Competition"/>
          <xsd:enumeration value="Market info"/>
          <xsd:enumeration value="Working files"/>
          <xsd:enumeration value="Archived Content"/>
        </xsd:restriction>
      </xsd:simpleType>
    </xsd:element>
    <xsd:element name="Technology" ma:index="4" nillable="true" ma:displayName="Technology" ma:default="N/A" ma:format="Dropdown" ma:indexed="true" ma:internalName="Technology" ma:readOnly="false">
      <xsd:simpleType>
        <xsd:restriction base="dms:Choice">
          <xsd:enumeration value="LPWA"/>
          <xsd:enumeration value="5G"/>
          <xsd:enumeration value="2G/3G/4G"/>
          <xsd:enumeration value="N/A"/>
        </xsd:restriction>
      </xsd:simpleType>
    </xsd:element>
    <xsd:element name="Segment" ma:index="5" nillable="true" ma:displayName="Segment" ma:default="All" ma:format="Dropdown" ma:internalName="Segment" ma:readOnly="false">
      <xsd:simpleType>
        <xsd:restriction base="dms:Choice">
          <xsd:enumeration value="Manufacturing asset"/>
          <xsd:enumeration value="Commercial building infra"/>
          <xsd:enumeration value="Natural resources, oil &amp; gas"/>
          <xsd:enumeration value="Smart city"/>
          <xsd:enumeration value="Healthcare"/>
          <xsd:enumeration value="Freight"/>
          <xsd:enumeration value="Energy asset"/>
          <xsd:enumeration value="Commercial security &amp; safety"/>
          <xsd:enumeration value="Smart metering"/>
          <xsd:enumeration value="Fleet management"/>
          <xsd:enumeration value="Public transit"/>
          <xsd:enumeration value="Public safety"/>
          <xsd:enumeration value="Home security &amp; thing tracking"/>
          <xsd:enumeration value="Payment &amp; vending"/>
          <xsd:enumeration value="Enterprise networking"/>
          <xsd:enumeration value="All"/>
        </xsd:restriction>
      </xsd:simpleType>
    </xsd:element>
    <xsd:element name="Region" ma:index="6" nillable="true" ma:displayName="Region" ma:default="Global" ma:format="Dropdown" ma:internalName="Region" ma:readOnly="false">
      <xsd:simpleType>
        <xsd:restriction base="dms:Choice">
          <xsd:enumeration value="APAC"/>
          <xsd:enumeration value="EMEA"/>
          <xsd:enumeration value="Americas"/>
          <xsd:enumeration value="Global"/>
        </xsd:restriction>
      </xsd:simpleType>
    </xsd:element>
    <xsd:element name="Key_x0020_Contact0" ma:index="7" nillable="true" ma:displayName="Key Contact" ma:list="UserInfo" ma:SharePointGroup="0" ma:internalName="Key_x0020_Contact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port_x0020_Outdated_x0020_Content" ma:index="10" nillable="true" ma:displayName="Report Outdated Content" ma:format="RadioButtons" ma:internalName="Report_x0020_Outdated_x0020_Content" ma:readOnly="false">
      <xsd:simpleType>
        <xsd:restriction base="dms:Choice">
          <xsd:enumeration value="This collateral is outdated"/>
        </xsd:restriction>
      </xsd:simpleType>
    </xsd:element>
    <xsd:element name="_Flow_SignoffStatus" ma:index="11" nillable="true" ma:displayName="Sign-off status" ma:internalName="Sign_x002d_off_x0020_status" ma:readOnly="false">
      <xsd:simpleType>
        <xsd:restriction base="dms:Text"/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hidden="true" ma:internalName="MediaServiceLocation" ma:readOnly="true">
      <xsd:simpleType>
        <xsd:restriction base="dms:Text"/>
      </xsd:simpleType>
    </xsd:element>
    <xsd:element name="MediaServiceAutoTags" ma:index="25" nillable="true" ma:displayName="Tags" ma:hidden="true" ma:internalName="MediaServiceAutoTags" ma:readOnly="true">
      <xsd:simpleType>
        <xsd:restriction base="dms:Text"/>
      </xsd:simpleType>
    </xsd:element>
    <xsd:element name="MediaServiceOCR" ma:index="2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37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3f008ba1-1a85-44b6-87c1-a5a6d78e7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8ff26-34f6-452f-b014-fe51f41925ca" elementFormDefault="qualified">
    <xsd:import namespace="http://schemas.microsoft.com/office/2006/documentManagement/types"/>
    <xsd:import namespace="http://schemas.microsoft.com/office/infopath/2007/PartnerControls"/>
    <xsd:element name="Distribution" ma:index="2" nillable="true" ma:displayName="Distribution type" ma:format="Dropdown" ma:internalName="Distribution" ma:readOnly="false">
      <xsd:simpleType>
        <xsd:restriction base="dms:Choice">
          <xsd:enumeration value="Internal use only"/>
          <xsd:enumeration value="Customer-facing"/>
          <xsd:enumeration value="Channe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816d2-75f1-4365-bad0-f5feedba3995" elementFormDefault="qualified">
    <xsd:import namespace="http://schemas.microsoft.com/office/2006/documentManagement/types"/>
    <xsd:import namespace="http://schemas.microsoft.com/office/infopath/2007/PartnerControls"/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16" nillable="true" ma:displayName="Document ID Value" ma:description="The value of the document ID assigned to this item." ma:hidden="true" ma:internalName="_dlc_DocId" ma:readOnly="true">
      <xsd:simpleType>
        <xsd:restriction base="dms:Text"/>
      </xsd:simple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9" nillable="true" ma:displayName="Taxonomy Catch All Column" ma:hidden="true" ma:list="{f4191425-4018-4e89-b234-5f264fab897a}" ma:internalName="TaxCatchAll" ma:readOnly="false" ma:showField="CatchAllData" ma:web="fc3816d2-75f1-4365-bad0-f5feedba39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5" nillable="true" ma:displayName="IconOverlay" ma:hidden="true" ma:internalName="IconOverlay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 ma:readOnly="tru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6D98F-DC84-4331-9D10-7882EB1D58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361E02-B880-448E-B69E-C9D0951C4EAF}">
  <ds:schemaRefs>
    <ds:schemaRef ds:uri="http://schemas.microsoft.com/office/2006/metadata/properties"/>
    <ds:schemaRef ds:uri="fc3816d2-75f1-4365-bad0-f5feedba3995"/>
    <ds:schemaRef ds:uri="0b30f4f5-a119-4f69-835c-47052aadeb83"/>
    <ds:schemaRef ds:uri="http://schemas.microsoft.com/sharepoint/v3"/>
    <ds:schemaRef ds:uri="http://schemas.microsoft.com/sharepoint/v4"/>
    <ds:schemaRef ds:uri="bd48ff26-34f6-452f-b014-fe51f41925ca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F5D3159-CBB2-4613-A4C2-71E21B45531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F7B1650-3ECB-4F75-9705-7C253523E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b30f4f5-a119-4f69-835c-47052aadeb83"/>
    <ds:schemaRef ds:uri="bd48ff26-34f6-452f-b014-fe51f41925ca"/>
    <ds:schemaRef ds:uri="fc3816d2-75f1-4365-bad0-f5feedba3995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Sierra Wireless Corp Template-January</Template>
  <TotalTime>0</TotalTime>
  <Words>501</Words>
  <Application>Microsoft Office PowerPoint</Application>
  <PresentationFormat>Custom</PresentationFormat>
  <Paragraphs>80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Titillium Web</vt:lpstr>
      <vt:lpstr>Arial</vt:lpstr>
      <vt:lpstr>Titillium WebSemiBold</vt:lpstr>
      <vt:lpstr>Titillium WebLight</vt:lpstr>
      <vt:lpstr>Sierra Wireless Theme</vt:lpstr>
      <vt:lpstr>HL7810 Specifications</vt:lpstr>
      <vt:lpstr>HL7812 Specifications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LPWA Sales Deck</dc:title>
  <dc:creator/>
  <cp:keywords>Sierra Wireless</cp:keywords>
  <cp:lastModifiedBy/>
  <cp:revision>6</cp:revision>
  <dcterms:created xsi:type="dcterms:W3CDTF">2018-01-31T23:01:57Z</dcterms:created>
  <dcterms:modified xsi:type="dcterms:W3CDTF">2023-06-20T17:33:15Z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0x010100BC4F144977E5A54DB6BB72AD4CDEF6F2</vt:lpwstr>
  </property>
  <property fmtid="{D5CDD505-2E9C-101B-9397-08002B2CF9AE}" pid="3" name="_dlc_DocIdItemGuid">
    <vt:lpwstr>ce787849-183b-4db9-8d34-b4e63d397ca3</vt:lpwstr>
  </property>
  <property fmtid="{D5CDD505-2E9C-101B-9397-08002B2CF9AE}" pid="4" name="TaxKeyword">
    <vt:lpwstr>57;#Sierra Wireless|b42a5cd2-11c3-43ef-bc85-84ab9407e687</vt:lpwstr>
  </property>
  <property fmtid="{D5CDD505-2E9C-101B-9397-08002B2CF9AE}" pid="5" name="TaxKeywordTaxHTField">
    <vt:lpwstr>Sierra Wireless|b42a5cd2-11c3-43ef-bc85-84ab9407e687</vt:lpwstr>
  </property>
  <property fmtid="{D5CDD505-2E9C-101B-9397-08002B2CF9AE}" pid="6" name="Product Line">
    <vt:lpwstr>10-LPWA</vt:lpwstr>
  </property>
  <property fmtid="{D5CDD505-2E9C-101B-9397-08002B2CF9AE}" pid="7" name="MediaServiceImageTags">
    <vt:lpwstr/>
  </property>
</Properties>
</file>